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96" r:id="rId3"/>
    <p:sldId id="297" r:id="rId4"/>
    <p:sldId id="257" r:id="rId5"/>
    <p:sldId id="313" r:id="rId6"/>
    <p:sldId id="309" r:id="rId7"/>
    <p:sldId id="310" r:id="rId8"/>
    <p:sldId id="311" r:id="rId9"/>
    <p:sldId id="326" r:id="rId10"/>
    <p:sldId id="263" r:id="rId11"/>
    <p:sldId id="328" r:id="rId12"/>
    <p:sldId id="283" r:id="rId13"/>
    <p:sldId id="329" r:id="rId14"/>
    <p:sldId id="330" r:id="rId15"/>
    <p:sldId id="331" r:id="rId16"/>
    <p:sldId id="333" r:id="rId17"/>
    <p:sldId id="334" r:id="rId18"/>
    <p:sldId id="335" r:id="rId19"/>
    <p:sldId id="336" r:id="rId20"/>
    <p:sldId id="337" r:id="rId21"/>
    <p:sldId id="338" r:id="rId22"/>
    <p:sldId id="340" r:id="rId23"/>
    <p:sldId id="341" r:id="rId24"/>
    <p:sldId id="290" r:id="rId25"/>
    <p:sldId id="339" r:id="rId26"/>
  </p:sldIdLst>
  <p:sldSz cx="12192000" cy="6858000"/>
  <p:notesSz cx="6858000" cy="9144000"/>
  <p:custDataLst>
    <p:tags r:id="rId2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F1F6"/>
    <a:srgbClr val="E3E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1" autoAdjust="0"/>
    <p:restoredTop sz="86463" autoAdjust="0"/>
  </p:normalViewPr>
  <p:slideViewPr>
    <p:cSldViewPr snapToGrid="0">
      <p:cViewPr varScale="1">
        <p:scale>
          <a:sx n="110" d="100"/>
          <a:sy n="110" d="100"/>
        </p:scale>
        <p:origin x="108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4D17EE-7230-224A-9E36-59DDF61CECDD}" type="datetimeFigureOut">
              <a:rPr kumimoji="1" lang="zh-CN" altLang="en-US" smtClean="0"/>
              <a:t>2024/5/14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0CCE71-F470-224D-B1C8-E38C165113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评论的可视化探索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0CCE71-F470-224D-B1C8-E38C16511353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82389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独立制作</a:t>
            </a:r>
            <a:r>
              <a:rPr lang="en-US" altLang="zh-CN" dirty="0"/>
              <a:t>&amp;</a:t>
            </a:r>
            <a:r>
              <a:rPr lang="zh-CN" altLang="en-US" dirty="0"/>
              <a:t>动作游戏</a:t>
            </a:r>
            <a:r>
              <a:rPr lang="en-US" altLang="zh-CN" dirty="0"/>
              <a:t>&amp;</a:t>
            </a:r>
            <a:r>
              <a:rPr lang="zh-CN" altLang="en-US" dirty="0"/>
              <a:t>策略游戏。</a:t>
            </a:r>
            <a:br>
              <a:rPr lang="en-US" altLang="zh-CN" dirty="0"/>
            </a:br>
            <a:r>
              <a:rPr lang="en-US" altLang="zh-CN" dirty="0"/>
              <a:t>2019.11</a:t>
            </a:r>
            <a:r>
              <a:rPr lang="zh-CN" altLang="en-US" dirty="0"/>
              <a:t>月的几个月秋季大促，衔接疫情，所以游戏热度都比较高）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52134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通过游戏评论分析，发现游戏独特之处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0CCE71-F470-224D-B1C8-E38C16511353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/>
              <a:t>由于给到的数据中游戏非常的杂，每个游戏的热度有很大的区别，这就导致了这些游戏的评论数量分布非常的畸形，那么为了方便我们的数据处理以及绘图的视觉效果，我们选取了每个类别中评论数量</a:t>
            </a:r>
            <a:r>
              <a:rPr lang="en-US" altLang="zh-CN"/>
              <a:t>top10</a:t>
            </a:r>
            <a:r>
              <a:rPr lang="zh-CN" altLang="en-US"/>
              <a:t>的游戏来进行分析。然后我们大多数情况下也是通过单个游戏和这些</a:t>
            </a:r>
            <a:r>
              <a:rPr lang="en-US" altLang="zh-CN"/>
              <a:t>top10</a:t>
            </a:r>
            <a:r>
              <a:rPr lang="zh-CN" altLang="en-US"/>
              <a:t>游戏的平均情况进行对比来分析的。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然后是我们的词云图生成部分，我们主要使用了两个</a:t>
            </a:r>
            <a:r>
              <a:rPr lang="en-US" altLang="zh-CN"/>
              <a:t>Python</a:t>
            </a:r>
            <a:r>
              <a:rPr lang="zh-CN" altLang="en-US"/>
              <a:t>库，一个是</a:t>
            </a:r>
            <a:r>
              <a:rPr lang="en-US" altLang="zh-CN"/>
              <a:t>jieba</a:t>
            </a:r>
            <a:r>
              <a:rPr lang="zh-CN" altLang="en-US"/>
              <a:t>，用来帮助我们进行分词，然后就是</a:t>
            </a:r>
            <a:r>
              <a:rPr lang="en-US" altLang="zh-CN"/>
              <a:t>wordcloud</a:t>
            </a:r>
            <a:r>
              <a:rPr lang="zh-CN" altLang="en-US"/>
              <a:t>库，来生成词云图。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下面是我们的重点，也就是</a:t>
            </a:r>
            <a:r>
              <a:rPr lang="en-US" altLang="zh-CN"/>
              <a:t>sentiment</a:t>
            </a:r>
            <a:r>
              <a:rPr lang="zh-CN" altLang="en-US"/>
              <a:t>的分类问题。在这一部分，我们使用了一个模型，叫做</a:t>
            </a:r>
            <a:r>
              <a:rPr lang="en-US" altLang="zh-CN"/>
              <a:t>VADER</a:t>
            </a:r>
            <a:r>
              <a:rPr lang="zh-CN" altLang="en-US"/>
              <a:t>。这个模型根据很多条规则来对我们的</a:t>
            </a:r>
            <a:r>
              <a:rPr lang="en-US" altLang="zh-CN"/>
              <a:t>review</a:t>
            </a:r>
            <a:r>
              <a:rPr lang="zh-CN" altLang="en-US"/>
              <a:t>进行情绪上的一个评分，叫做</a:t>
            </a:r>
            <a:r>
              <a:rPr lang="en-US" altLang="zh-CN"/>
              <a:t>compound</a:t>
            </a:r>
            <a:r>
              <a:rPr lang="zh-CN" altLang="en-US"/>
              <a:t>分数。下面我来介绍一下他的一些规则。第一个是他会重视评论中的否定词，如果出现否定词，那么整个</a:t>
            </a:r>
            <a:r>
              <a:rPr lang="en-US" altLang="zh-CN"/>
              <a:t>review</a:t>
            </a:r>
            <a:r>
              <a:rPr lang="zh-CN" altLang="en-US"/>
              <a:t>的情感倾向会发生改变，然后就是强调词，在强调词后面的词语会被额外重视，那么这个词的词性会对整个</a:t>
            </a:r>
            <a:r>
              <a:rPr lang="en-US" altLang="zh-CN"/>
              <a:t>review</a:t>
            </a:r>
            <a:r>
              <a:rPr lang="zh-CN" altLang="en-US"/>
              <a:t>的情绪分类产生更大的影响。同时，他也会额外注意到大写的词语，以及重复出现的符号。通过这些规则给出的</a:t>
            </a:r>
            <a:r>
              <a:rPr lang="en-US" altLang="zh-CN"/>
              <a:t>compound</a:t>
            </a:r>
            <a:r>
              <a:rPr lang="zh-CN" altLang="en-US"/>
              <a:t>评分决定了</a:t>
            </a:r>
            <a:r>
              <a:rPr lang="en-US" altLang="zh-CN"/>
              <a:t>review</a:t>
            </a:r>
            <a:r>
              <a:rPr lang="zh-CN" altLang="en-US"/>
              <a:t>的情绪分类。评分大于</a:t>
            </a:r>
            <a:r>
              <a:rPr lang="en-US" altLang="zh-CN"/>
              <a:t>0.8</a:t>
            </a:r>
            <a:r>
              <a:rPr lang="zh-CN" altLang="en-US"/>
              <a:t>，他就被看成是非常喜欢这个游戏，那么我们给到他一个</a:t>
            </a:r>
            <a:r>
              <a:rPr lang="en-US" altLang="zh-CN"/>
              <a:t>praise</a:t>
            </a:r>
            <a:r>
              <a:rPr lang="zh-CN" altLang="en-US"/>
              <a:t>的标签。然后按照分数的高低还会被分成</a:t>
            </a:r>
            <a:r>
              <a:rPr lang="en-US" altLang="zh-CN"/>
              <a:t>positive</a:t>
            </a:r>
            <a:r>
              <a:rPr lang="zh-CN" altLang="en-US"/>
              <a:t>，</a:t>
            </a:r>
            <a:r>
              <a:rPr lang="en-US" altLang="zh-CN"/>
              <a:t>negative</a:t>
            </a:r>
            <a:r>
              <a:rPr lang="zh-CN" altLang="en-US"/>
              <a:t>还有中立三种情绪。这样就能给我们的河流图一个更加细致的情绪分类数据。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我们还做了很多其他的</a:t>
            </a:r>
            <a:r>
              <a:rPr lang="en-US" altLang="zh-CN"/>
              <a:t>data processing</a:t>
            </a:r>
            <a:r>
              <a:rPr lang="zh-CN" altLang="en-US"/>
              <a:t>的工作，这里列出了我们处理数据的</a:t>
            </a:r>
            <a:r>
              <a:rPr lang="en-US" altLang="zh-CN"/>
              <a:t>Python</a:t>
            </a:r>
            <a:r>
              <a:rPr lang="zh-CN" altLang="en-US"/>
              <a:t>文件。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0CCE71-F470-224D-B1C8-E38C16511353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1197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0CCE71-F470-224D-B1C8-E38C16511353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9633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我们翻看</a:t>
            </a:r>
            <a:r>
              <a:rPr lang="en-US" altLang="zh-CN"/>
              <a:t>darksoul3</a:t>
            </a:r>
            <a:r>
              <a:rPr lang="zh-CN" altLang="en-US"/>
              <a:t>的河流图的时候，发现他的评论数量在游戏刚发布的时候远远超过了同时期</a:t>
            </a:r>
            <a:r>
              <a:rPr lang="en-US" altLang="zh-CN"/>
              <a:t>top10</a:t>
            </a:r>
            <a:r>
              <a:rPr lang="zh-CN" altLang="en-US"/>
              <a:t>的平均数据，然后我们就对这一点分析了原因，发现</a:t>
            </a:r>
            <a:r>
              <a:rPr lang="en-US" altLang="zh-CN"/>
              <a:t>darksoul2</a:t>
            </a:r>
            <a:r>
              <a:rPr lang="zh-CN" altLang="en-US"/>
              <a:t>同样作为动作类别的热门游戏，他的评论数量和点赞数都普遍高于平均值，那么他就为这个游戏系列打下了用户基础，这就让黑魂</a:t>
            </a:r>
            <a:r>
              <a:rPr lang="en-US" altLang="zh-CN"/>
              <a:t>3</a:t>
            </a:r>
            <a:r>
              <a:rPr lang="zh-CN" altLang="en-US"/>
              <a:t>在刚发布的时候评论数量暴涨，甚至超过了</a:t>
            </a:r>
            <a:r>
              <a:rPr lang="en-US" altLang="zh-CN"/>
              <a:t>2000</a:t>
            </a:r>
            <a:r>
              <a:rPr lang="zh-CN" altLang="en-US"/>
              <a:t>，但是同时期的平均数据只有七八百。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49425" y="189116"/>
            <a:ext cx="10772621" cy="6767590"/>
            <a:chOff x="549425" y="189116"/>
            <a:chExt cx="10772621" cy="6767590"/>
          </a:xfrm>
        </p:grpSpPr>
        <p:grpSp>
          <p:nvGrpSpPr>
            <p:cNvPr id="26" name="组合 25"/>
            <p:cNvGrpSpPr/>
            <p:nvPr/>
          </p:nvGrpSpPr>
          <p:grpSpPr>
            <a:xfrm>
              <a:off x="863601" y="189116"/>
              <a:ext cx="10458445" cy="6767590"/>
              <a:chOff x="1066977" y="269771"/>
              <a:chExt cx="10116040" cy="6546021"/>
            </a:xfrm>
          </p:grpSpPr>
          <p:pic>
            <p:nvPicPr>
              <p:cNvPr id="25" name="图片 2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085" t="11074" r="4664"/>
              <a:stretch>
                <a:fillRect/>
              </a:stretch>
            </p:blipFill>
            <p:spPr>
              <a:xfrm>
                <a:off x="1066977" y="269771"/>
                <a:ext cx="4736462" cy="4743119"/>
              </a:xfrm>
              <a:custGeom>
                <a:avLst/>
                <a:gdLst>
                  <a:gd name="connsiteX0" fmla="*/ 0 w 4356099"/>
                  <a:gd name="connsiteY0" fmla="*/ 0 h 4362221"/>
                  <a:gd name="connsiteX1" fmla="*/ 4356099 w 4356099"/>
                  <a:gd name="connsiteY1" fmla="*/ 0 h 4362221"/>
                  <a:gd name="connsiteX2" fmla="*/ 4356099 w 4356099"/>
                  <a:gd name="connsiteY2" fmla="*/ 4362221 h 4362221"/>
                  <a:gd name="connsiteX3" fmla="*/ 0 w 4356099"/>
                  <a:gd name="connsiteY3" fmla="*/ 4362221 h 436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56099" h="4362221">
                    <a:moveTo>
                      <a:pt x="0" y="0"/>
                    </a:moveTo>
                    <a:lnTo>
                      <a:pt x="4356099" y="0"/>
                    </a:lnTo>
                    <a:lnTo>
                      <a:pt x="4356099" y="4362221"/>
                    </a:lnTo>
                    <a:lnTo>
                      <a:pt x="0" y="4362221"/>
                    </a:lnTo>
                    <a:close/>
                  </a:path>
                </a:pathLst>
              </a:custGeom>
            </p:spPr>
          </p:pic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487" b="12890"/>
              <a:stretch>
                <a:fillRect/>
              </a:stretch>
            </p:blipFill>
            <p:spPr>
              <a:xfrm>
                <a:off x="6107329" y="1583287"/>
                <a:ext cx="5075688" cy="5232505"/>
              </a:xfrm>
              <a:custGeom>
                <a:avLst/>
                <a:gdLst>
                  <a:gd name="connsiteX0" fmla="*/ 0 w 5075688"/>
                  <a:gd name="connsiteY0" fmla="*/ 0 h 5232505"/>
                  <a:gd name="connsiteX1" fmla="*/ 5075688 w 5075688"/>
                  <a:gd name="connsiteY1" fmla="*/ 0 h 5232505"/>
                  <a:gd name="connsiteX2" fmla="*/ 5075688 w 5075688"/>
                  <a:gd name="connsiteY2" fmla="*/ 5232505 h 5232505"/>
                  <a:gd name="connsiteX3" fmla="*/ 0 w 5075688"/>
                  <a:gd name="connsiteY3" fmla="*/ 5232505 h 5232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75688" h="5232505">
                    <a:moveTo>
                      <a:pt x="0" y="0"/>
                    </a:moveTo>
                    <a:lnTo>
                      <a:pt x="5075688" y="0"/>
                    </a:lnTo>
                    <a:lnTo>
                      <a:pt x="5075688" y="5232505"/>
                    </a:lnTo>
                    <a:lnTo>
                      <a:pt x="0" y="5232505"/>
                    </a:lnTo>
                    <a:close/>
                  </a:path>
                </a:pathLst>
              </a:custGeom>
            </p:spPr>
          </p:pic>
        </p:grpSp>
        <p:sp>
          <p:nvSpPr>
            <p:cNvPr id="30" name="任意多边形: 形状 29"/>
            <p:cNvSpPr/>
            <p:nvPr/>
          </p:nvSpPr>
          <p:spPr>
            <a:xfrm>
              <a:off x="3187240" y="308610"/>
              <a:ext cx="5811169" cy="6549390"/>
            </a:xfrm>
            <a:custGeom>
              <a:avLst/>
              <a:gdLst>
                <a:gd name="connsiteX0" fmla="*/ 2908760 w 5817520"/>
                <a:gd name="connsiteY0" fmla="*/ 0 h 6526186"/>
                <a:gd name="connsiteX1" fmla="*/ 5817520 w 5817520"/>
                <a:gd name="connsiteY1" fmla="*/ 2908760 h 6526186"/>
                <a:gd name="connsiteX2" fmla="*/ 5817520 w 5817520"/>
                <a:gd name="connsiteY2" fmla="*/ 6526186 h 6526186"/>
                <a:gd name="connsiteX3" fmla="*/ 0 w 5817520"/>
                <a:gd name="connsiteY3" fmla="*/ 6526186 h 6526186"/>
                <a:gd name="connsiteX4" fmla="*/ 0 w 5817520"/>
                <a:gd name="connsiteY4" fmla="*/ 2908760 h 6526186"/>
                <a:gd name="connsiteX5" fmla="*/ 2908760 w 5817520"/>
                <a:gd name="connsiteY5" fmla="*/ 0 h 6526186"/>
                <a:gd name="connsiteX0-1" fmla="*/ 0 w 5817520"/>
                <a:gd name="connsiteY0-2" fmla="*/ 6526186 h 6615669"/>
                <a:gd name="connsiteX1-3" fmla="*/ 0 w 5817520"/>
                <a:gd name="connsiteY1-4" fmla="*/ 2908760 h 6615669"/>
                <a:gd name="connsiteX2-5" fmla="*/ 2908760 w 5817520"/>
                <a:gd name="connsiteY2-6" fmla="*/ 0 h 6615669"/>
                <a:gd name="connsiteX3-7" fmla="*/ 5817520 w 5817520"/>
                <a:gd name="connsiteY3-8" fmla="*/ 2908760 h 6615669"/>
                <a:gd name="connsiteX4-9" fmla="*/ 5817520 w 5817520"/>
                <a:gd name="connsiteY4-10" fmla="*/ 6526186 h 6615669"/>
                <a:gd name="connsiteX5-11" fmla="*/ 91440 w 5817520"/>
                <a:gd name="connsiteY5-12" fmla="*/ 6615669 h 6615669"/>
                <a:gd name="connsiteX0-13" fmla="*/ 0 w 5817520"/>
                <a:gd name="connsiteY0-14" fmla="*/ 6526186 h 6526186"/>
                <a:gd name="connsiteX1-15" fmla="*/ 0 w 5817520"/>
                <a:gd name="connsiteY1-16" fmla="*/ 2908760 h 6526186"/>
                <a:gd name="connsiteX2-17" fmla="*/ 2908760 w 5817520"/>
                <a:gd name="connsiteY2-18" fmla="*/ 0 h 6526186"/>
                <a:gd name="connsiteX3-19" fmla="*/ 5817520 w 5817520"/>
                <a:gd name="connsiteY3-20" fmla="*/ 2908760 h 6526186"/>
                <a:gd name="connsiteX4-21" fmla="*/ 5817520 w 5817520"/>
                <a:gd name="connsiteY4-22" fmla="*/ 6526186 h 65261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817520" h="6526186">
                  <a:moveTo>
                    <a:pt x="0" y="6526186"/>
                  </a:moveTo>
                  <a:lnTo>
                    <a:pt x="0" y="2908760"/>
                  </a:lnTo>
                  <a:cubicBezTo>
                    <a:pt x="0" y="1302296"/>
                    <a:pt x="1302296" y="0"/>
                    <a:pt x="2908760" y="0"/>
                  </a:cubicBezTo>
                  <a:cubicBezTo>
                    <a:pt x="4515224" y="0"/>
                    <a:pt x="5817520" y="1302296"/>
                    <a:pt x="5817520" y="2908760"/>
                  </a:cubicBezTo>
                  <a:lnTo>
                    <a:pt x="5817520" y="6526186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lvl="0" algn="ctr"/>
              <a:endParaRPr lang="zh-CN" altLang="en-US" b="1" dirty="0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7181199" y="308610"/>
              <a:ext cx="2311911" cy="2297492"/>
            </a:xfrm>
            <a:custGeom>
              <a:avLst/>
              <a:gdLst>
                <a:gd name="connsiteX0" fmla="*/ 2305050 w 4581524"/>
                <a:gd name="connsiteY0" fmla="*/ 0 h 4552950"/>
                <a:gd name="connsiteX1" fmla="*/ 2247900 w 4581524"/>
                <a:gd name="connsiteY1" fmla="*/ 962025 h 4552950"/>
                <a:gd name="connsiteX2" fmla="*/ 2028825 w 4581524"/>
                <a:gd name="connsiteY2" fmla="*/ 1885950 h 4552950"/>
                <a:gd name="connsiteX3" fmla="*/ 838200 w 4581524"/>
                <a:gd name="connsiteY3" fmla="*/ 2257425 h 4552950"/>
                <a:gd name="connsiteX4" fmla="*/ 0 w 4581524"/>
                <a:gd name="connsiteY4" fmla="*/ 2286000 h 4552950"/>
                <a:gd name="connsiteX5" fmla="*/ 904875 w 4581524"/>
                <a:gd name="connsiteY5" fmla="*/ 2324100 h 4552950"/>
                <a:gd name="connsiteX6" fmla="*/ 1597152 w 4581524"/>
                <a:gd name="connsiteY6" fmla="*/ 2448211 h 4552950"/>
                <a:gd name="connsiteX7" fmla="*/ 1971675 w 4581524"/>
                <a:gd name="connsiteY7" fmla="*/ 2676525 h 4552950"/>
                <a:gd name="connsiteX8" fmla="*/ 2257425 w 4581524"/>
                <a:gd name="connsiteY8" fmla="*/ 3619500 h 4552950"/>
                <a:gd name="connsiteX9" fmla="*/ 2276475 w 4581524"/>
                <a:gd name="connsiteY9" fmla="*/ 4552950 h 4552950"/>
                <a:gd name="connsiteX10" fmla="*/ 2362200 w 4581524"/>
                <a:gd name="connsiteY10" fmla="*/ 3381375 h 4552950"/>
                <a:gd name="connsiteX11" fmla="*/ 2647950 w 4581524"/>
                <a:gd name="connsiteY11" fmla="*/ 2628900 h 4552950"/>
                <a:gd name="connsiteX12" fmla="*/ 3657600 w 4581524"/>
                <a:gd name="connsiteY12" fmla="*/ 2352675 h 4552950"/>
                <a:gd name="connsiteX13" fmla="*/ 4581525 w 4581524"/>
                <a:gd name="connsiteY13" fmla="*/ 2314575 h 4552950"/>
                <a:gd name="connsiteX14" fmla="*/ 3198209 w 4581524"/>
                <a:gd name="connsiteY14" fmla="*/ 2238756 h 4552950"/>
                <a:gd name="connsiteX15" fmla="*/ 2571750 w 4581524"/>
                <a:gd name="connsiteY15" fmla="*/ 1905000 h 4552950"/>
                <a:gd name="connsiteX16" fmla="*/ 2362200 w 4581524"/>
                <a:gd name="connsiteY16" fmla="*/ 1247775 h 4552950"/>
                <a:gd name="connsiteX17" fmla="*/ 2305050 w 4581524"/>
                <a:gd name="connsiteY17" fmla="*/ 0 h 455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81524" h="4552950">
                  <a:moveTo>
                    <a:pt x="2305050" y="0"/>
                  </a:moveTo>
                  <a:cubicBezTo>
                    <a:pt x="2303526" y="225076"/>
                    <a:pt x="2292953" y="558737"/>
                    <a:pt x="2247900" y="962025"/>
                  </a:cubicBezTo>
                  <a:cubicBezTo>
                    <a:pt x="2191036" y="1471517"/>
                    <a:pt x="2159889" y="1729454"/>
                    <a:pt x="2028825" y="1885950"/>
                  </a:cubicBezTo>
                  <a:cubicBezTo>
                    <a:pt x="1808988" y="2148364"/>
                    <a:pt x="1457706" y="2187797"/>
                    <a:pt x="838200" y="2257425"/>
                  </a:cubicBezTo>
                  <a:cubicBezTo>
                    <a:pt x="492157" y="2296287"/>
                    <a:pt x="201930" y="2294858"/>
                    <a:pt x="0" y="2286000"/>
                  </a:cubicBezTo>
                  <a:cubicBezTo>
                    <a:pt x="341186" y="2293715"/>
                    <a:pt x="645128" y="2308003"/>
                    <a:pt x="904875" y="2324100"/>
                  </a:cubicBezTo>
                  <a:cubicBezTo>
                    <a:pt x="1214533" y="2343245"/>
                    <a:pt x="1387793" y="2360295"/>
                    <a:pt x="1597152" y="2448211"/>
                  </a:cubicBezTo>
                  <a:cubicBezTo>
                    <a:pt x="1712214" y="2496502"/>
                    <a:pt x="1849850" y="2554319"/>
                    <a:pt x="1971675" y="2676525"/>
                  </a:cubicBezTo>
                  <a:cubicBezTo>
                    <a:pt x="2044922" y="2750058"/>
                    <a:pt x="2187988" y="2922556"/>
                    <a:pt x="2257425" y="3619500"/>
                  </a:cubicBezTo>
                  <a:cubicBezTo>
                    <a:pt x="2280190" y="3847624"/>
                    <a:pt x="2298478" y="4167092"/>
                    <a:pt x="2276475" y="4552950"/>
                  </a:cubicBezTo>
                  <a:cubicBezTo>
                    <a:pt x="2252758" y="4053745"/>
                    <a:pt x="2307717" y="3653219"/>
                    <a:pt x="2362200" y="3381375"/>
                  </a:cubicBezTo>
                  <a:cubicBezTo>
                    <a:pt x="2440972" y="2988183"/>
                    <a:pt x="2483739" y="2788349"/>
                    <a:pt x="2647950" y="2628900"/>
                  </a:cubicBezTo>
                  <a:cubicBezTo>
                    <a:pt x="2704529" y="2573941"/>
                    <a:pt x="2867406" y="2433257"/>
                    <a:pt x="3657600" y="2352675"/>
                  </a:cubicBezTo>
                  <a:cubicBezTo>
                    <a:pt x="4034600" y="2314194"/>
                    <a:pt x="4352259" y="2310098"/>
                    <a:pt x="4581525" y="2314575"/>
                  </a:cubicBezTo>
                  <a:cubicBezTo>
                    <a:pt x="4451700" y="2305622"/>
                    <a:pt x="3412141" y="2292287"/>
                    <a:pt x="3198209" y="2238756"/>
                  </a:cubicBezTo>
                  <a:cubicBezTo>
                    <a:pt x="3029331" y="2196465"/>
                    <a:pt x="2759393" y="2128933"/>
                    <a:pt x="2571750" y="1905000"/>
                  </a:cubicBezTo>
                  <a:cubicBezTo>
                    <a:pt x="2459831" y="1771460"/>
                    <a:pt x="2406396" y="1621536"/>
                    <a:pt x="2362200" y="1247775"/>
                  </a:cubicBezTo>
                  <a:cubicBezTo>
                    <a:pt x="2326100" y="941642"/>
                    <a:pt x="2292953" y="517684"/>
                    <a:pt x="2305050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49425" y="4995657"/>
              <a:ext cx="1026042" cy="1019643"/>
            </a:xfrm>
            <a:custGeom>
              <a:avLst/>
              <a:gdLst>
                <a:gd name="connsiteX0" fmla="*/ 2305050 w 4581524"/>
                <a:gd name="connsiteY0" fmla="*/ 0 h 4552950"/>
                <a:gd name="connsiteX1" fmla="*/ 2247900 w 4581524"/>
                <a:gd name="connsiteY1" fmla="*/ 962025 h 4552950"/>
                <a:gd name="connsiteX2" fmla="*/ 2028825 w 4581524"/>
                <a:gd name="connsiteY2" fmla="*/ 1885950 h 4552950"/>
                <a:gd name="connsiteX3" fmla="*/ 838200 w 4581524"/>
                <a:gd name="connsiteY3" fmla="*/ 2257425 h 4552950"/>
                <a:gd name="connsiteX4" fmla="*/ 0 w 4581524"/>
                <a:gd name="connsiteY4" fmla="*/ 2286000 h 4552950"/>
                <a:gd name="connsiteX5" fmla="*/ 904875 w 4581524"/>
                <a:gd name="connsiteY5" fmla="*/ 2324100 h 4552950"/>
                <a:gd name="connsiteX6" fmla="*/ 1597152 w 4581524"/>
                <a:gd name="connsiteY6" fmla="*/ 2448211 h 4552950"/>
                <a:gd name="connsiteX7" fmla="*/ 1971675 w 4581524"/>
                <a:gd name="connsiteY7" fmla="*/ 2676525 h 4552950"/>
                <a:gd name="connsiteX8" fmla="*/ 2257425 w 4581524"/>
                <a:gd name="connsiteY8" fmla="*/ 3619500 h 4552950"/>
                <a:gd name="connsiteX9" fmla="*/ 2276475 w 4581524"/>
                <a:gd name="connsiteY9" fmla="*/ 4552950 h 4552950"/>
                <a:gd name="connsiteX10" fmla="*/ 2362200 w 4581524"/>
                <a:gd name="connsiteY10" fmla="*/ 3381375 h 4552950"/>
                <a:gd name="connsiteX11" fmla="*/ 2647950 w 4581524"/>
                <a:gd name="connsiteY11" fmla="*/ 2628900 h 4552950"/>
                <a:gd name="connsiteX12" fmla="*/ 3657600 w 4581524"/>
                <a:gd name="connsiteY12" fmla="*/ 2352675 h 4552950"/>
                <a:gd name="connsiteX13" fmla="*/ 4581525 w 4581524"/>
                <a:gd name="connsiteY13" fmla="*/ 2314575 h 4552950"/>
                <a:gd name="connsiteX14" fmla="*/ 3198209 w 4581524"/>
                <a:gd name="connsiteY14" fmla="*/ 2238756 h 4552950"/>
                <a:gd name="connsiteX15" fmla="*/ 2571750 w 4581524"/>
                <a:gd name="connsiteY15" fmla="*/ 1905000 h 4552950"/>
                <a:gd name="connsiteX16" fmla="*/ 2362200 w 4581524"/>
                <a:gd name="connsiteY16" fmla="*/ 1247775 h 4552950"/>
                <a:gd name="connsiteX17" fmla="*/ 2305050 w 4581524"/>
                <a:gd name="connsiteY17" fmla="*/ 0 h 455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81524" h="4552950">
                  <a:moveTo>
                    <a:pt x="2305050" y="0"/>
                  </a:moveTo>
                  <a:cubicBezTo>
                    <a:pt x="2303526" y="225076"/>
                    <a:pt x="2292953" y="558737"/>
                    <a:pt x="2247900" y="962025"/>
                  </a:cubicBezTo>
                  <a:cubicBezTo>
                    <a:pt x="2191036" y="1471517"/>
                    <a:pt x="2159889" y="1729454"/>
                    <a:pt x="2028825" y="1885950"/>
                  </a:cubicBezTo>
                  <a:cubicBezTo>
                    <a:pt x="1808988" y="2148364"/>
                    <a:pt x="1457706" y="2187797"/>
                    <a:pt x="838200" y="2257425"/>
                  </a:cubicBezTo>
                  <a:cubicBezTo>
                    <a:pt x="492157" y="2296287"/>
                    <a:pt x="201930" y="2294858"/>
                    <a:pt x="0" y="2286000"/>
                  </a:cubicBezTo>
                  <a:cubicBezTo>
                    <a:pt x="341186" y="2293715"/>
                    <a:pt x="645128" y="2308003"/>
                    <a:pt x="904875" y="2324100"/>
                  </a:cubicBezTo>
                  <a:cubicBezTo>
                    <a:pt x="1214533" y="2343245"/>
                    <a:pt x="1387793" y="2360295"/>
                    <a:pt x="1597152" y="2448211"/>
                  </a:cubicBezTo>
                  <a:cubicBezTo>
                    <a:pt x="1712214" y="2496502"/>
                    <a:pt x="1849850" y="2554319"/>
                    <a:pt x="1971675" y="2676525"/>
                  </a:cubicBezTo>
                  <a:cubicBezTo>
                    <a:pt x="2044922" y="2750058"/>
                    <a:pt x="2187988" y="2922556"/>
                    <a:pt x="2257425" y="3619500"/>
                  </a:cubicBezTo>
                  <a:cubicBezTo>
                    <a:pt x="2280190" y="3847624"/>
                    <a:pt x="2298478" y="4167092"/>
                    <a:pt x="2276475" y="4552950"/>
                  </a:cubicBezTo>
                  <a:cubicBezTo>
                    <a:pt x="2252758" y="4053745"/>
                    <a:pt x="2307717" y="3653219"/>
                    <a:pt x="2362200" y="3381375"/>
                  </a:cubicBezTo>
                  <a:cubicBezTo>
                    <a:pt x="2440972" y="2988183"/>
                    <a:pt x="2483739" y="2788349"/>
                    <a:pt x="2647950" y="2628900"/>
                  </a:cubicBezTo>
                  <a:cubicBezTo>
                    <a:pt x="2704529" y="2573941"/>
                    <a:pt x="2867406" y="2433257"/>
                    <a:pt x="3657600" y="2352675"/>
                  </a:cubicBezTo>
                  <a:cubicBezTo>
                    <a:pt x="4034600" y="2314194"/>
                    <a:pt x="4352259" y="2310098"/>
                    <a:pt x="4581525" y="2314575"/>
                  </a:cubicBezTo>
                  <a:cubicBezTo>
                    <a:pt x="4451700" y="2305622"/>
                    <a:pt x="3412141" y="2292287"/>
                    <a:pt x="3198209" y="2238756"/>
                  </a:cubicBezTo>
                  <a:cubicBezTo>
                    <a:pt x="3029331" y="2196465"/>
                    <a:pt x="2759393" y="2128933"/>
                    <a:pt x="2571750" y="1905000"/>
                  </a:cubicBezTo>
                  <a:cubicBezTo>
                    <a:pt x="2459831" y="1771460"/>
                    <a:pt x="2406396" y="1621536"/>
                    <a:pt x="2362200" y="1247775"/>
                  </a:cubicBezTo>
                  <a:cubicBezTo>
                    <a:pt x="2326100" y="941642"/>
                    <a:pt x="2292953" y="517684"/>
                    <a:pt x="2305050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2509834" y="1595390"/>
            <a:ext cx="7172331" cy="2249757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48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2509834" y="4076383"/>
            <a:ext cx="7172331" cy="643351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000" dirty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3180888" y="5228480"/>
            <a:ext cx="5817521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3180888" y="5596780"/>
            <a:ext cx="5817520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www.officeplus.cn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51301" y="1215367"/>
            <a:ext cx="1606888" cy="1503720"/>
          </a:xfrm>
          <a:prstGeom prst="rect">
            <a:avLst/>
          </a:prstGeom>
          <a:noFill/>
        </p:spPr>
        <p:txBody>
          <a:bodyPr anchor="b" anchorCtr="0">
            <a:normAutofit/>
          </a:bodyPr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Agenda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2743200" y="3023118"/>
            <a:ext cx="8775687" cy="3110982"/>
          </a:xfrm>
        </p:spPr>
        <p:txBody>
          <a:bodyPr numCol="2"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/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/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 flipH="1">
            <a:off x="549425" y="189116"/>
            <a:ext cx="10772621" cy="6767590"/>
            <a:chOff x="549425" y="189116"/>
            <a:chExt cx="10772621" cy="6767590"/>
          </a:xfrm>
        </p:grpSpPr>
        <p:grpSp>
          <p:nvGrpSpPr>
            <p:cNvPr id="13" name="组合 12"/>
            <p:cNvGrpSpPr/>
            <p:nvPr/>
          </p:nvGrpSpPr>
          <p:grpSpPr>
            <a:xfrm>
              <a:off x="863601" y="189116"/>
              <a:ext cx="10458445" cy="6767590"/>
              <a:chOff x="1066977" y="269771"/>
              <a:chExt cx="10116040" cy="6546021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085" t="11074" r="4664"/>
              <a:stretch>
                <a:fillRect/>
              </a:stretch>
            </p:blipFill>
            <p:spPr>
              <a:xfrm>
                <a:off x="1066977" y="269771"/>
                <a:ext cx="4736462" cy="4743119"/>
              </a:xfrm>
              <a:custGeom>
                <a:avLst/>
                <a:gdLst>
                  <a:gd name="connsiteX0" fmla="*/ 0 w 4356099"/>
                  <a:gd name="connsiteY0" fmla="*/ 0 h 4362221"/>
                  <a:gd name="connsiteX1" fmla="*/ 4356099 w 4356099"/>
                  <a:gd name="connsiteY1" fmla="*/ 0 h 4362221"/>
                  <a:gd name="connsiteX2" fmla="*/ 4356099 w 4356099"/>
                  <a:gd name="connsiteY2" fmla="*/ 4362221 h 4362221"/>
                  <a:gd name="connsiteX3" fmla="*/ 0 w 4356099"/>
                  <a:gd name="connsiteY3" fmla="*/ 4362221 h 436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56099" h="4362221">
                    <a:moveTo>
                      <a:pt x="0" y="0"/>
                    </a:moveTo>
                    <a:lnTo>
                      <a:pt x="4356099" y="0"/>
                    </a:lnTo>
                    <a:lnTo>
                      <a:pt x="4356099" y="4362221"/>
                    </a:lnTo>
                    <a:lnTo>
                      <a:pt x="0" y="4362221"/>
                    </a:lnTo>
                    <a:close/>
                  </a:path>
                </a:pathLst>
              </a:custGeom>
            </p:spPr>
          </p:pic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487" b="12890"/>
              <a:stretch>
                <a:fillRect/>
              </a:stretch>
            </p:blipFill>
            <p:spPr>
              <a:xfrm>
                <a:off x="6107329" y="1583287"/>
                <a:ext cx="5075688" cy="5232505"/>
              </a:xfrm>
              <a:custGeom>
                <a:avLst/>
                <a:gdLst>
                  <a:gd name="connsiteX0" fmla="*/ 0 w 5075688"/>
                  <a:gd name="connsiteY0" fmla="*/ 0 h 5232505"/>
                  <a:gd name="connsiteX1" fmla="*/ 5075688 w 5075688"/>
                  <a:gd name="connsiteY1" fmla="*/ 0 h 5232505"/>
                  <a:gd name="connsiteX2" fmla="*/ 5075688 w 5075688"/>
                  <a:gd name="connsiteY2" fmla="*/ 5232505 h 5232505"/>
                  <a:gd name="connsiteX3" fmla="*/ 0 w 5075688"/>
                  <a:gd name="connsiteY3" fmla="*/ 5232505 h 5232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75688" h="5232505">
                    <a:moveTo>
                      <a:pt x="0" y="0"/>
                    </a:moveTo>
                    <a:lnTo>
                      <a:pt x="5075688" y="0"/>
                    </a:lnTo>
                    <a:lnTo>
                      <a:pt x="5075688" y="5232505"/>
                    </a:lnTo>
                    <a:lnTo>
                      <a:pt x="0" y="5232505"/>
                    </a:lnTo>
                    <a:close/>
                  </a:path>
                </a:pathLst>
              </a:custGeom>
            </p:spPr>
          </p:pic>
        </p:grpSp>
        <p:sp>
          <p:nvSpPr>
            <p:cNvPr id="14" name="任意多边形: 形状 13"/>
            <p:cNvSpPr/>
            <p:nvPr/>
          </p:nvSpPr>
          <p:spPr>
            <a:xfrm>
              <a:off x="3187240" y="308610"/>
              <a:ext cx="5811169" cy="6549390"/>
            </a:xfrm>
            <a:custGeom>
              <a:avLst/>
              <a:gdLst>
                <a:gd name="connsiteX0" fmla="*/ 2908760 w 5817520"/>
                <a:gd name="connsiteY0" fmla="*/ 0 h 6526186"/>
                <a:gd name="connsiteX1" fmla="*/ 5817520 w 5817520"/>
                <a:gd name="connsiteY1" fmla="*/ 2908760 h 6526186"/>
                <a:gd name="connsiteX2" fmla="*/ 5817520 w 5817520"/>
                <a:gd name="connsiteY2" fmla="*/ 6526186 h 6526186"/>
                <a:gd name="connsiteX3" fmla="*/ 0 w 5817520"/>
                <a:gd name="connsiteY3" fmla="*/ 6526186 h 6526186"/>
                <a:gd name="connsiteX4" fmla="*/ 0 w 5817520"/>
                <a:gd name="connsiteY4" fmla="*/ 2908760 h 6526186"/>
                <a:gd name="connsiteX5" fmla="*/ 2908760 w 5817520"/>
                <a:gd name="connsiteY5" fmla="*/ 0 h 6526186"/>
                <a:gd name="connsiteX0-1" fmla="*/ 0 w 5817520"/>
                <a:gd name="connsiteY0-2" fmla="*/ 6526186 h 6615669"/>
                <a:gd name="connsiteX1-3" fmla="*/ 0 w 5817520"/>
                <a:gd name="connsiteY1-4" fmla="*/ 2908760 h 6615669"/>
                <a:gd name="connsiteX2-5" fmla="*/ 2908760 w 5817520"/>
                <a:gd name="connsiteY2-6" fmla="*/ 0 h 6615669"/>
                <a:gd name="connsiteX3-7" fmla="*/ 5817520 w 5817520"/>
                <a:gd name="connsiteY3-8" fmla="*/ 2908760 h 6615669"/>
                <a:gd name="connsiteX4-9" fmla="*/ 5817520 w 5817520"/>
                <a:gd name="connsiteY4-10" fmla="*/ 6526186 h 6615669"/>
                <a:gd name="connsiteX5-11" fmla="*/ 91440 w 5817520"/>
                <a:gd name="connsiteY5-12" fmla="*/ 6615669 h 6615669"/>
                <a:gd name="connsiteX0-13" fmla="*/ 0 w 5817520"/>
                <a:gd name="connsiteY0-14" fmla="*/ 6526186 h 6526186"/>
                <a:gd name="connsiteX1-15" fmla="*/ 0 w 5817520"/>
                <a:gd name="connsiteY1-16" fmla="*/ 2908760 h 6526186"/>
                <a:gd name="connsiteX2-17" fmla="*/ 2908760 w 5817520"/>
                <a:gd name="connsiteY2-18" fmla="*/ 0 h 6526186"/>
                <a:gd name="connsiteX3-19" fmla="*/ 5817520 w 5817520"/>
                <a:gd name="connsiteY3-20" fmla="*/ 2908760 h 6526186"/>
                <a:gd name="connsiteX4-21" fmla="*/ 5817520 w 5817520"/>
                <a:gd name="connsiteY4-22" fmla="*/ 6526186 h 65261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817520" h="6526186">
                  <a:moveTo>
                    <a:pt x="0" y="6526186"/>
                  </a:moveTo>
                  <a:lnTo>
                    <a:pt x="0" y="2908760"/>
                  </a:lnTo>
                  <a:cubicBezTo>
                    <a:pt x="0" y="1302296"/>
                    <a:pt x="1302296" y="0"/>
                    <a:pt x="2908760" y="0"/>
                  </a:cubicBezTo>
                  <a:cubicBezTo>
                    <a:pt x="4515224" y="0"/>
                    <a:pt x="5817520" y="1302296"/>
                    <a:pt x="5817520" y="2908760"/>
                  </a:cubicBezTo>
                  <a:lnTo>
                    <a:pt x="5817520" y="6526186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lvl="0" algn="ctr"/>
              <a:endParaRPr lang="zh-CN" altLang="en-US" b="1" dirty="0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7181199" y="308610"/>
              <a:ext cx="2311911" cy="2297492"/>
            </a:xfrm>
            <a:custGeom>
              <a:avLst/>
              <a:gdLst>
                <a:gd name="connsiteX0" fmla="*/ 2305050 w 4581524"/>
                <a:gd name="connsiteY0" fmla="*/ 0 h 4552950"/>
                <a:gd name="connsiteX1" fmla="*/ 2247900 w 4581524"/>
                <a:gd name="connsiteY1" fmla="*/ 962025 h 4552950"/>
                <a:gd name="connsiteX2" fmla="*/ 2028825 w 4581524"/>
                <a:gd name="connsiteY2" fmla="*/ 1885950 h 4552950"/>
                <a:gd name="connsiteX3" fmla="*/ 838200 w 4581524"/>
                <a:gd name="connsiteY3" fmla="*/ 2257425 h 4552950"/>
                <a:gd name="connsiteX4" fmla="*/ 0 w 4581524"/>
                <a:gd name="connsiteY4" fmla="*/ 2286000 h 4552950"/>
                <a:gd name="connsiteX5" fmla="*/ 904875 w 4581524"/>
                <a:gd name="connsiteY5" fmla="*/ 2324100 h 4552950"/>
                <a:gd name="connsiteX6" fmla="*/ 1597152 w 4581524"/>
                <a:gd name="connsiteY6" fmla="*/ 2448211 h 4552950"/>
                <a:gd name="connsiteX7" fmla="*/ 1971675 w 4581524"/>
                <a:gd name="connsiteY7" fmla="*/ 2676525 h 4552950"/>
                <a:gd name="connsiteX8" fmla="*/ 2257425 w 4581524"/>
                <a:gd name="connsiteY8" fmla="*/ 3619500 h 4552950"/>
                <a:gd name="connsiteX9" fmla="*/ 2276475 w 4581524"/>
                <a:gd name="connsiteY9" fmla="*/ 4552950 h 4552950"/>
                <a:gd name="connsiteX10" fmla="*/ 2362200 w 4581524"/>
                <a:gd name="connsiteY10" fmla="*/ 3381375 h 4552950"/>
                <a:gd name="connsiteX11" fmla="*/ 2647950 w 4581524"/>
                <a:gd name="connsiteY11" fmla="*/ 2628900 h 4552950"/>
                <a:gd name="connsiteX12" fmla="*/ 3657600 w 4581524"/>
                <a:gd name="connsiteY12" fmla="*/ 2352675 h 4552950"/>
                <a:gd name="connsiteX13" fmla="*/ 4581525 w 4581524"/>
                <a:gd name="connsiteY13" fmla="*/ 2314575 h 4552950"/>
                <a:gd name="connsiteX14" fmla="*/ 3198209 w 4581524"/>
                <a:gd name="connsiteY14" fmla="*/ 2238756 h 4552950"/>
                <a:gd name="connsiteX15" fmla="*/ 2571750 w 4581524"/>
                <a:gd name="connsiteY15" fmla="*/ 1905000 h 4552950"/>
                <a:gd name="connsiteX16" fmla="*/ 2362200 w 4581524"/>
                <a:gd name="connsiteY16" fmla="*/ 1247775 h 4552950"/>
                <a:gd name="connsiteX17" fmla="*/ 2305050 w 4581524"/>
                <a:gd name="connsiteY17" fmla="*/ 0 h 455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81524" h="4552950">
                  <a:moveTo>
                    <a:pt x="2305050" y="0"/>
                  </a:moveTo>
                  <a:cubicBezTo>
                    <a:pt x="2303526" y="225076"/>
                    <a:pt x="2292953" y="558737"/>
                    <a:pt x="2247900" y="962025"/>
                  </a:cubicBezTo>
                  <a:cubicBezTo>
                    <a:pt x="2191036" y="1471517"/>
                    <a:pt x="2159889" y="1729454"/>
                    <a:pt x="2028825" y="1885950"/>
                  </a:cubicBezTo>
                  <a:cubicBezTo>
                    <a:pt x="1808988" y="2148364"/>
                    <a:pt x="1457706" y="2187797"/>
                    <a:pt x="838200" y="2257425"/>
                  </a:cubicBezTo>
                  <a:cubicBezTo>
                    <a:pt x="492157" y="2296287"/>
                    <a:pt x="201930" y="2294858"/>
                    <a:pt x="0" y="2286000"/>
                  </a:cubicBezTo>
                  <a:cubicBezTo>
                    <a:pt x="341186" y="2293715"/>
                    <a:pt x="645128" y="2308003"/>
                    <a:pt x="904875" y="2324100"/>
                  </a:cubicBezTo>
                  <a:cubicBezTo>
                    <a:pt x="1214533" y="2343245"/>
                    <a:pt x="1387793" y="2360295"/>
                    <a:pt x="1597152" y="2448211"/>
                  </a:cubicBezTo>
                  <a:cubicBezTo>
                    <a:pt x="1712214" y="2496502"/>
                    <a:pt x="1849850" y="2554319"/>
                    <a:pt x="1971675" y="2676525"/>
                  </a:cubicBezTo>
                  <a:cubicBezTo>
                    <a:pt x="2044922" y="2750058"/>
                    <a:pt x="2187988" y="2922556"/>
                    <a:pt x="2257425" y="3619500"/>
                  </a:cubicBezTo>
                  <a:cubicBezTo>
                    <a:pt x="2280190" y="3847624"/>
                    <a:pt x="2298478" y="4167092"/>
                    <a:pt x="2276475" y="4552950"/>
                  </a:cubicBezTo>
                  <a:cubicBezTo>
                    <a:pt x="2252758" y="4053745"/>
                    <a:pt x="2307717" y="3653219"/>
                    <a:pt x="2362200" y="3381375"/>
                  </a:cubicBezTo>
                  <a:cubicBezTo>
                    <a:pt x="2440972" y="2988183"/>
                    <a:pt x="2483739" y="2788349"/>
                    <a:pt x="2647950" y="2628900"/>
                  </a:cubicBezTo>
                  <a:cubicBezTo>
                    <a:pt x="2704529" y="2573941"/>
                    <a:pt x="2867406" y="2433257"/>
                    <a:pt x="3657600" y="2352675"/>
                  </a:cubicBezTo>
                  <a:cubicBezTo>
                    <a:pt x="4034600" y="2314194"/>
                    <a:pt x="4352259" y="2310098"/>
                    <a:pt x="4581525" y="2314575"/>
                  </a:cubicBezTo>
                  <a:cubicBezTo>
                    <a:pt x="4451700" y="2305622"/>
                    <a:pt x="3412141" y="2292287"/>
                    <a:pt x="3198209" y="2238756"/>
                  </a:cubicBezTo>
                  <a:cubicBezTo>
                    <a:pt x="3029331" y="2196465"/>
                    <a:pt x="2759393" y="2128933"/>
                    <a:pt x="2571750" y="1905000"/>
                  </a:cubicBezTo>
                  <a:cubicBezTo>
                    <a:pt x="2459831" y="1771460"/>
                    <a:pt x="2406396" y="1621536"/>
                    <a:pt x="2362200" y="1247775"/>
                  </a:cubicBezTo>
                  <a:cubicBezTo>
                    <a:pt x="2326100" y="941642"/>
                    <a:pt x="2292953" y="517684"/>
                    <a:pt x="2305050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549425" y="4995657"/>
              <a:ext cx="1026042" cy="1019643"/>
            </a:xfrm>
            <a:custGeom>
              <a:avLst/>
              <a:gdLst>
                <a:gd name="connsiteX0" fmla="*/ 2305050 w 4581524"/>
                <a:gd name="connsiteY0" fmla="*/ 0 h 4552950"/>
                <a:gd name="connsiteX1" fmla="*/ 2247900 w 4581524"/>
                <a:gd name="connsiteY1" fmla="*/ 962025 h 4552950"/>
                <a:gd name="connsiteX2" fmla="*/ 2028825 w 4581524"/>
                <a:gd name="connsiteY2" fmla="*/ 1885950 h 4552950"/>
                <a:gd name="connsiteX3" fmla="*/ 838200 w 4581524"/>
                <a:gd name="connsiteY3" fmla="*/ 2257425 h 4552950"/>
                <a:gd name="connsiteX4" fmla="*/ 0 w 4581524"/>
                <a:gd name="connsiteY4" fmla="*/ 2286000 h 4552950"/>
                <a:gd name="connsiteX5" fmla="*/ 904875 w 4581524"/>
                <a:gd name="connsiteY5" fmla="*/ 2324100 h 4552950"/>
                <a:gd name="connsiteX6" fmla="*/ 1597152 w 4581524"/>
                <a:gd name="connsiteY6" fmla="*/ 2448211 h 4552950"/>
                <a:gd name="connsiteX7" fmla="*/ 1971675 w 4581524"/>
                <a:gd name="connsiteY7" fmla="*/ 2676525 h 4552950"/>
                <a:gd name="connsiteX8" fmla="*/ 2257425 w 4581524"/>
                <a:gd name="connsiteY8" fmla="*/ 3619500 h 4552950"/>
                <a:gd name="connsiteX9" fmla="*/ 2276475 w 4581524"/>
                <a:gd name="connsiteY9" fmla="*/ 4552950 h 4552950"/>
                <a:gd name="connsiteX10" fmla="*/ 2362200 w 4581524"/>
                <a:gd name="connsiteY10" fmla="*/ 3381375 h 4552950"/>
                <a:gd name="connsiteX11" fmla="*/ 2647950 w 4581524"/>
                <a:gd name="connsiteY11" fmla="*/ 2628900 h 4552950"/>
                <a:gd name="connsiteX12" fmla="*/ 3657600 w 4581524"/>
                <a:gd name="connsiteY12" fmla="*/ 2352675 h 4552950"/>
                <a:gd name="connsiteX13" fmla="*/ 4581525 w 4581524"/>
                <a:gd name="connsiteY13" fmla="*/ 2314575 h 4552950"/>
                <a:gd name="connsiteX14" fmla="*/ 3198209 w 4581524"/>
                <a:gd name="connsiteY14" fmla="*/ 2238756 h 4552950"/>
                <a:gd name="connsiteX15" fmla="*/ 2571750 w 4581524"/>
                <a:gd name="connsiteY15" fmla="*/ 1905000 h 4552950"/>
                <a:gd name="connsiteX16" fmla="*/ 2362200 w 4581524"/>
                <a:gd name="connsiteY16" fmla="*/ 1247775 h 4552950"/>
                <a:gd name="connsiteX17" fmla="*/ 2305050 w 4581524"/>
                <a:gd name="connsiteY17" fmla="*/ 0 h 455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81524" h="4552950">
                  <a:moveTo>
                    <a:pt x="2305050" y="0"/>
                  </a:moveTo>
                  <a:cubicBezTo>
                    <a:pt x="2303526" y="225076"/>
                    <a:pt x="2292953" y="558737"/>
                    <a:pt x="2247900" y="962025"/>
                  </a:cubicBezTo>
                  <a:cubicBezTo>
                    <a:pt x="2191036" y="1471517"/>
                    <a:pt x="2159889" y="1729454"/>
                    <a:pt x="2028825" y="1885950"/>
                  </a:cubicBezTo>
                  <a:cubicBezTo>
                    <a:pt x="1808988" y="2148364"/>
                    <a:pt x="1457706" y="2187797"/>
                    <a:pt x="838200" y="2257425"/>
                  </a:cubicBezTo>
                  <a:cubicBezTo>
                    <a:pt x="492157" y="2296287"/>
                    <a:pt x="201930" y="2294858"/>
                    <a:pt x="0" y="2286000"/>
                  </a:cubicBezTo>
                  <a:cubicBezTo>
                    <a:pt x="341186" y="2293715"/>
                    <a:pt x="645128" y="2308003"/>
                    <a:pt x="904875" y="2324100"/>
                  </a:cubicBezTo>
                  <a:cubicBezTo>
                    <a:pt x="1214533" y="2343245"/>
                    <a:pt x="1387793" y="2360295"/>
                    <a:pt x="1597152" y="2448211"/>
                  </a:cubicBezTo>
                  <a:cubicBezTo>
                    <a:pt x="1712214" y="2496502"/>
                    <a:pt x="1849850" y="2554319"/>
                    <a:pt x="1971675" y="2676525"/>
                  </a:cubicBezTo>
                  <a:cubicBezTo>
                    <a:pt x="2044922" y="2750058"/>
                    <a:pt x="2187988" y="2922556"/>
                    <a:pt x="2257425" y="3619500"/>
                  </a:cubicBezTo>
                  <a:cubicBezTo>
                    <a:pt x="2280190" y="3847624"/>
                    <a:pt x="2298478" y="4167092"/>
                    <a:pt x="2276475" y="4552950"/>
                  </a:cubicBezTo>
                  <a:cubicBezTo>
                    <a:pt x="2252758" y="4053745"/>
                    <a:pt x="2307717" y="3653219"/>
                    <a:pt x="2362200" y="3381375"/>
                  </a:cubicBezTo>
                  <a:cubicBezTo>
                    <a:pt x="2440972" y="2988183"/>
                    <a:pt x="2483739" y="2788349"/>
                    <a:pt x="2647950" y="2628900"/>
                  </a:cubicBezTo>
                  <a:cubicBezTo>
                    <a:pt x="2704529" y="2573941"/>
                    <a:pt x="2867406" y="2433257"/>
                    <a:pt x="3657600" y="2352675"/>
                  </a:cubicBezTo>
                  <a:cubicBezTo>
                    <a:pt x="4034600" y="2314194"/>
                    <a:pt x="4352259" y="2310098"/>
                    <a:pt x="4581525" y="2314575"/>
                  </a:cubicBezTo>
                  <a:cubicBezTo>
                    <a:pt x="4451700" y="2305622"/>
                    <a:pt x="3412141" y="2292287"/>
                    <a:pt x="3198209" y="2238756"/>
                  </a:cubicBezTo>
                  <a:cubicBezTo>
                    <a:pt x="3029331" y="2196465"/>
                    <a:pt x="2759393" y="2128933"/>
                    <a:pt x="2571750" y="1905000"/>
                  </a:cubicBezTo>
                  <a:cubicBezTo>
                    <a:pt x="2459831" y="1771460"/>
                    <a:pt x="2406396" y="1621536"/>
                    <a:pt x="2362200" y="1247775"/>
                  </a:cubicBezTo>
                  <a:cubicBezTo>
                    <a:pt x="2326100" y="941642"/>
                    <a:pt x="2292953" y="517684"/>
                    <a:pt x="2305050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3045304" y="2009402"/>
            <a:ext cx="6101392" cy="15621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>
          <a:xfrm>
            <a:off x="3045304" y="3634155"/>
            <a:ext cx="6101392" cy="112554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  <a:t>2024/5/14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">
    <p:bg>
      <p:bgPr>
        <a:solidFill>
          <a:schemeClr val="accent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49425" y="189116"/>
            <a:ext cx="10772621" cy="6767590"/>
            <a:chOff x="549425" y="189116"/>
            <a:chExt cx="10772621" cy="6767590"/>
          </a:xfrm>
        </p:grpSpPr>
        <p:grpSp>
          <p:nvGrpSpPr>
            <p:cNvPr id="3" name="组合 2"/>
            <p:cNvGrpSpPr/>
            <p:nvPr/>
          </p:nvGrpSpPr>
          <p:grpSpPr>
            <a:xfrm>
              <a:off x="863601" y="189116"/>
              <a:ext cx="10458445" cy="6767590"/>
              <a:chOff x="1066977" y="269771"/>
              <a:chExt cx="10116040" cy="6546021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085" t="11074" r="4664"/>
              <a:stretch>
                <a:fillRect/>
              </a:stretch>
            </p:blipFill>
            <p:spPr>
              <a:xfrm>
                <a:off x="1066977" y="269771"/>
                <a:ext cx="4736462" cy="4743119"/>
              </a:xfrm>
              <a:custGeom>
                <a:avLst/>
                <a:gdLst>
                  <a:gd name="connsiteX0" fmla="*/ 0 w 4356099"/>
                  <a:gd name="connsiteY0" fmla="*/ 0 h 4362221"/>
                  <a:gd name="connsiteX1" fmla="*/ 4356099 w 4356099"/>
                  <a:gd name="connsiteY1" fmla="*/ 0 h 4362221"/>
                  <a:gd name="connsiteX2" fmla="*/ 4356099 w 4356099"/>
                  <a:gd name="connsiteY2" fmla="*/ 4362221 h 4362221"/>
                  <a:gd name="connsiteX3" fmla="*/ 0 w 4356099"/>
                  <a:gd name="connsiteY3" fmla="*/ 4362221 h 436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56099" h="4362221">
                    <a:moveTo>
                      <a:pt x="0" y="0"/>
                    </a:moveTo>
                    <a:lnTo>
                      <a:pt x="4356099" y="0"/>
                    </a:lnTo>
                    <a:lnTo>
                      <a:pt x="4356099" y="4362221"/>
                    </a:lnTo>
                    <a:lnTo>
                      <a:pt x="0" y="4362221"/>
                    </a:lnTo>
                    <a:close/>
                  </a:path>
                </a:pathLst>
              </a:cu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487" b="12890"/>
              <a:stretch>
                <a:fillRect/>
              </a:stretch>
            </p:blipFill>
            <p:spPr>
              <a:xfrm>
                <a:off x="6107329" y="1583287"/>
                <a:ext cx="5075688" cy="5232505"/>
              </a:xfrm>
              <a:custGeom>
                <a:avLst/>
                <a:gdLst>
                  <a:gd name="connsiteX0" fmla="*/ 0 w 5075688"/>
                  <a:gd name="connsiteY0" fmla="*/ 0 h 5232505"/>
                  <a:gd name="connsiteX1" fmla="*/ 5075688 w 5075688"/>
                  <a:gd name="connsiteY1" fmla="*/ 0 h 5232505"/>
                  <a:gd name="connsiteX2" fmla="*/ 5075688 w 5075688"/>
                  <a:gd name="connsiteY2" fmla="*/ 5232505 h 5232505"/>
                  <a:gd name="connsiteX3" fmla="*/ 0 w 5075688"/>
                  <a:gd name="connsiteY3" fmla="*/ 5232505 h 5232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75688" h="5232505">
                    <a:moveTo>
                      <a:pt x="0" y="0"/>
                    </a:moveTo>
                    <a:lnTo>
                      <a:pt x="5075688" y="0"/>
                    </a:lnTo>
                    <a:lnTo>
                      <a:pt x="5075688" y="5232505"/>
                    </a:lnTo>
                    <a:lnTo>
                      <a:pt x="0" y="5232505"/>
                    </a:lnTo>
                    <a:close/>
                  </a:path>
                </a:pathLst>
              </a:custGeom>
            </p:spPr>
          </p:pic>
        </p:grpSp>
        <p:sp>
          <p:nvSpPr>
            <p:cNvPr id="8" name="任意多边形: 形状 7"/>
            <p:cNvSpPr/>
            <p:nvPr/>
          </p:nvSpPr>
          <p:spPr>
            <a:xfrm>
              <a:off x="3187240" y="308610"/>
              <a:ext cx="5811169" cy="6549390"/>
            </a:xfrm>
            <a:custGeom>
              <a:avLst/>
              <a:gdLst>
                <a:gd name="connsiteX0" fmla="*/ 2908760 w 5817520"/>
                <a:gd name="connsiteY0" fmla="*/ 0 h 6526186"/>
                <a:gd name="connsiteX1" fmla="*/ 5817520 w 5817520"/>
                <a:gd name="connsiteY1" fmla="*/ 2908760 h 6526186"/>
                <a:gd name="connsiteX2" fmla="*/ 5817520 w 5817520"/>
                <a:gd name="connsiteY2" fmla="*/ 6526186 h 6526186"/>
                <a:gd name="connsiteX3" fmla="*/ 0 w 5817520"/>
                <a:gd name="connsiteY3" fmla="*/ 6526186 h 6526186"/>
                <a:gd name="connsiteX4" fmla="*/ 0 w 5817520"/>
                <a:gd name="connsiteY4" fmla="*/ 2908760 h 6526186"/>
                <a:gd name="connsiteX5" fmla="*/ 2908760 w 5817520"/>
                <a:gd name="connsiteY5" fmla="*/ 0 h 6526186"/>
                <a:gd name="connsiteX0-1" fmla="*/ 0 w 5817520"/>
                <a:gd name="connsiteY0-2" fmla="*/ 6526186 h 6615669"/>
                <a:gd name="connsiteX1-3" fmla="*/ 0 w 5817520"/>
                <a:gd name="connsiteY1-4" fmla="*/ 2908760 h 6615669"/>
                <a:gd name="connsiteX2-5" fmla="*/ 2908760 w 5817520"/>
                <a:gd name="connsiteY2-6" fmla="*/ 0 h 6615669"/>
                <a:gd name="connsiteX3-7" fmla="*/ 5817520 w 5817520"/>
                <a:gd name="connsiteY3-8" fmla="*/ 2908760 h 6615669"/>
                <a:gd name="connsiteX4-9" fmla="*/ 5817520 w 5817520"/>
                <a:gd name="connsiteY4-10" fmla="*/ 6526186 h 6615669"/>
                <a:gd name="connsiteX5-11" fmla="*/ 91440 w 5817520"/>
                <a:gd name="connsiteY5-12" fmla="*/ 6615669 h 6615669"/>
                <a:gd name="connsiteX0-13" fmla="*/ 0 w 5817520"/>
                <a:gd name="connsiteY0-14" fmla="*/ 6526186 h 6526186"/>
                <a:gd name="connsiteX1-15" fmla="*/ 0 w 5817520"/>
                <a:gd name="connsiteY1-16" fmla="*/ 2908760 h 6526186"/>
                <a:gd name="connsiteX2-17" fmla="*/ 2908760 w 5817520"/>
                <a:gd name="connsiteY2-18" fmla="*/ 0 h 6526186"/>
                <a:gd name="connsiteX3-19" fmla="*/ 5817520 w 5817520"/>
                <a:gd name="connsiteY3-20" fmla="*/ 2908760 h 6526186"/>
                <a:gd name="connsiteX4-21" fmla="*/ 5817520 w 5817520"/>
                <a:gd name="connsiteY4-22" fmla="*/ 6526186 h 65261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817520" h="6526186">
                  <a:moveTo>
                    <a:pt x="0" y="6526186"/>
                  </a:moveTo>
                  <a:lnTo>
                    <a:pt x="0" y="2908760"/>
                  </a:lnTo>
                  <a:cubicBezTo>
                    <a:pt x="0" y="1302296"/>
                    <a:pt x="1302296" y="0"/>
                    <a:pt x="2908760" y="0"/>
                  </a:cubicBezTo>
                  <a:cubicBezTo>
                    <a:pt x="4515224" y="0"/>
                    <a:pt x="5817520" y="1302296"/>
                    <a:pt x="5817520" y="2908760"/>
                  </a:cubicBezTo>
                  <a:lnTo>
                    <a:pt x="5817520" y="6526186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lvl="0" algn="ctr"/>
              <a:endParaRPr lang="zh-CN" altLang="en-US" b="1" dirty="0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7181199" y="308610"/>
              <a:ext cx="2311911" cy="2297492"/>
            </a:xfrm>
            <a:custGeom>
              <a:avLst/>
              <a:gdLst>
                <a:gd name="connsiteX0" fmla="*/ 2305050 w 4581524"/>
                <a:gd name="connsiteY0" fmla="*/ 0 h 4552950"/>
                <a:gd name="connsiteX1" fmla="*/ 2247900 w 4581524"/>
                <a:gd name="connsiteY1" fmla="*/ 962025 h 4552950"/>
                <a:gd name="connsiteX2" fmla="*/ 2028825 w 4581524"/>
                <a:gd name="connsiteY2" fmla="*/ 1885950 h 4552950"/>
                <a:gd name="connsiteX3" fmla="*/ 838200 w 4581524"/>
                <a:gd name="connsiteY3" fmla="*/ 2257425 h 4552950"/>
                <a:gd name="connsiteX4" fmla="*/ 0 w 4581524"/>
                <a:gd name="connsiteY4" fmla="*/ 2286000 h 4552950"/>
                <a:gd name="connsiteX5" fmla="*/ 904875 w 4581524"/>
                <a:gd name="connsiteY5" fmla="*/ 2324100 h 4552950"/>
                <a:gd name="connsiteX6" fmla="*/ 1597152 w 4581524"/>
                <a:gd name="connsiteY6" fmla="*/ 2448211 h 4552950"/>
                <a:gd name="connsiteX7" fmla="*/ 1971675 w 4581524"/>
                <a:gd name="connsiteY7" fmla="*/ 2676525 h 4552950"/>
                <a:gd name="connsiteX8" fmla="*/ 2257425 w 4581524"/>
                <a:gd name="connsiteY8" fmla="*/ 3619500 h 4552950"/>
                <a:gd name="connsiteX9" fmla="*/ 2276475 w 4581524"/>
                <a:gd name="connsiteY9" fmla="*/ 4552950 h 4552950"/>
                <a:gd name="connsiteX10" fmla="*/ 2362200 w 4581524"/>
                <a:gd name="connsiteY10" fmla="*/ 3381375 h 4552950"/>
                <a:gd name="connsiteX11" fmla="*/ 2647950 w 4581524"/>
                <a:gd name="connsiteY11" fmla="*/ 2628900 h 4552950"/>
                <a:gd name="connsiteX12" fmla="*/ 3657600 w 4581524"/>
                <a:gd name="connsiteY12" fmla="*/ 2352675 h 4552950"/>
                <a:gd name="connsiteX13" fmla="*/ 4581525 w 4581524"/>
                <a:gd name="connsiteY13" fmla="*/ 2314575 h 4552950"/>
                <a:gd name="connsiteX14" fmla="*/ 3198209 w 4581524"/>
                <a:gd name="connsiteY14" fmla="*/ 2238756 h 4552950"/>
                <a:gd name="connsiteX15" fmla="*/ 2571750 w 4581524"/>
                <a:gd name="connsiteY15" fmla="*/ 1905000 h 4552950"/>
                <a:gd name="connsiteX16" fmla="*/ 2362200 w 4581524"/>
                <a:gd name="connsiteY16" fmla="*/ 1247775 h 4552950"/>
                <a:gd name="connsiteX17" fmla="*/ 2305050 w 4581524"/>
                <a:gd name="connsiteY17" fmla="*/ 0 h 455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81524" h="4552950">
                  <a:moveTo>
                    <a:pt x="2305050" y="0"/>
                  </a:moveTo>
                  <a:cubicBezTo>
                    <a:pt x="2303526" y="225076"/>
                    <a:pt x="2292953" y="558737"/>
                    <a:pt x="2247900" y="962025"/>
                  </a:cubicBezTo>
                  <a:cubicBezTo>
                    <a:pt x="2191036" y="1471517"/>
                    <a:pt x="2159889" y="1729454"/>
                    <a:pt x="2028825" y="1885950"/>
                  </a:cubicBezTo>
                  <a:cubicBezTo>
                    <a:pt x="1808988" y="2148364"/>
                    <a:pt x="1457706" y="2187797"/>
                    <a:pt x="838200" y="2257425"/>
                  </a:cubicBezTo>
                  <a:cubicBezTo>
                    <a:pt x="492157" y="2296287"/>
                    <a:pt x="201930" y="2294858"/>
                    <a:pt x="0" y="2286000"/>
                  </a:cubicBezTo>
                  <a:cubicBezTo>
                    <a:pt x="341186" y="2293715"/>
                    <a:pt x="645128" y="2308003"/>
                    <a:pt x="904875" y="2324100"/>
                  </a:cubicBezTo>
                  <a:cubicBezTo>
                    <a:pt x="1214533" y="2343245"/>
                    <a:pt x="1387793" y="2360295"/>
                    <a:pt x="1597152" y="2448211"/>
                  </a:cubicBezTo>
                  <a:cubicBezTo>
                    <a:pt x="1712214" y="2496502"/>
                    <a:pt x="1849850" y="2554319"/>
                    <a:pt x="1971675" y="2676525"/>
                  </a:cubicBezTo>
                  <a:cubicBezTo>
                    <a:pt x="2044922" y="2750058"/>
                    <a:pt x="2187988" y="2922556"/>
                    <a:pt x="2257425" y="3619500"/>
                  </a:cubicBezTo>
                  <a:cubicBezTo>
                    <a:pt x="2280190" y="3847624"/>
                    <a:pt x="2298478" y="4167092"/>
                    <a:pt x="2276475" y="4552950"/>
                  </a:cubicBezTo>
                  <a:cubicBezTo>
                    <a:pt x="2252758" y="4053745"/>
                    <a:pt x="2307717" y="3653219"/>
                    <a:pt x="2362200" y="3381375"/>
                  </a:cubicBezTo>
                  <a:cubicBezTo>
                    <a:pt x="2440972" y="2988183"/>
                    <a:pt x="2483739" y="2788349"/>
                    <a:pt x="2647950" y="2628900"/>
                  </a:cubicBezTo>
                  <a:cubicBezTo>
                    <a:pt x="2704529" y="2573941"/>
                    <a:pt x="2867406" y="2433257"/>
                    <a:pt x="3657600" y="2352675"/>
                  </a:cubicBezTo>
                  <a:cubicBezTo>
                    <a:pt x="4034600" y="2314194"/>
                    <a:pt x="4352259" y="2310098"/>
                    <a:pt x="4581525" y="2314575"/>
                  </a:cubicBezTo>
                  <a:cubicBezTo>
                    <a:pt x="4451700" y="2305622"/>
                    <a:pt x="3412141" y="2292287"/>
                    <a:pt x="3198209" y="2238756"/>
                  </a:cubicBezTo>
                  <a:cubicBezTo>
                    <a:pt x="3029331" y="2196465"/>
                    <a:pt x="2759393" y="2128933"/>
                    <a:pt x="2571750" y="1905000"/>
                  </a:cubicBezTo>
                  <a:cubicBezTo>
                    <a:pt x="2459831" y="1771460"/>
                    <a:pt x="2406396" y="1621536"/>
                    <a:pt x="2362200" y="1247775"/>
                  </a:cubicBezTo>
                  <a:cubicBezTo>
                    <a:pt x="2326100" y="941642"/>
                    <a:pt x="2292953" y="517684"/>
                    <a:pt x="2305050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549425" y="4995657"/>
              <a:ext cx="1026042" cy="1019643"/>
            </a:xfrm>
            <a:custGeom>
              <a:avLst/>
              <a:gdLst>
                <a:gd name="connsiteX0" fmla="*/ 2305050 w 4581524"/>
                <a:gd name="connsiteY0" fmla="*/ 0 h 4552950"/>
                <a:gd name="connsiteX1" fmla="*/ 2247900 w 4581524"/>
                <a:gd name="connsiteY1" fmla="*/ 962025 h 4552950"/>
                <a:gd name="connsiteX2" fmla="*/ 2028825 w 4581524"/>
                <a:gd name="connsiteY2" fmla="*/ 1885950 h 4552950"/>
                <a:gd name="connsiteX3" fmla="*/ 838200 w 4581524"/>
                <a:gd name="connsiteY3" fmla="*/ 2257425 h 4552950"/>
                <a:gd name="connsiteX4" fmla="*/ 0 w 4581524"/>
                <a:gd name="connsiteY4" fmla="*/ 2286000 h 4552950"/>
                <a:gd name="connsiteX5" fmla="*/ 904875 w 4581524"/>
                <a:gd name="connsiteY5" fmla="*/ 2324100 h 4552950"/>
                <a:gd name="connsiteX6" fmla="*/ 1597152 w 4581524"/>
                <a:gd name="connsiteY6" fmla="*/ 2448211 h 4552950"/>
                <a:gd name="connsiteX7" fmla="*/ 1971675 w 4581524"/>
                <a:gd name="connsiteY7" fmla="*/ 2676525 h 4552950"/>
                <a:gd name="connsiteX8" fmla="*/ 2257425 w 4581524"/>
                <a:gd name="connsiteY8" fmla="*/ 3619500 h 4552950"/>
                <a:gd name="connsiteX9" fmla="*/ 2276475 w 4581524"/>
                <a:gd name="connsiteY9" fmla="*/ 4552950 h 4552950"/>
                <a:gd name="connsiteX10" fmla="*/ 2362200 w 4581524"/>
                <a:gd name="connsiteY10" fmla="*/ 3381375 h 4552950"/>
                <a:gd name="connsiteX11" fmla="*/ 2647950 w 4581524"/>
                <a:gd name="connsiteY11" fmla="*/ 2628900 h 4552950"/>
                <a:gd name="connsiteX12" fmla="*/ 3657600 w 4581524"/>
                <a:gd name="connsiteY12" fmla="*/ 2352675 h 4552950"/>
                <a:gd name="connsiteX13" fmla="*/ 4581525 w 4581524"/>
                <a:gd name="connsiteY13" fmla="*/ 2314575 h 4552950"/>
                <a:gd name="connsiteX14" fmla="*/ 3198209 w 4581524"/>
                <a:gd name="connsiteY14" fmla="*/ 2238756 h 4552950"/>
                <a:gd name="connsiteX15" fmla="*/ 2571750 w 4581524"/>
                <a:gd name="connsiteY15" fmla="*/ 1905000 h 4552950"/>
                <a:gd name="connsiteX16" fmla="*/ 2362200 w 4581524"/>
                <a:gd name="connsiteY16" fmla="*/ 1247775 h 4552950"/>
                <a:gd name="connsiteX17" fmla="*/ 2305050 w 4581524"/>
                <a:gd name="connsiteY17" fmla="*/ 0 h 455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81524" h="4552950">
                  <a:moveTo>
                    <a:pt x="2305050" y="0"/>
                  </a:moveTo>
                  <a:cubicBezTo>
                    <a:pt x="2303526" y="225076"/>
                    <a:pt x="2292953" y="558737"/>
                    <a:pt x="2247900" y="962025"/>
                  </a:cubicBezTo>
                  <a:cubicBezTo>
                    <a:pt x="2191036" y="1471517"/>
                    <a:pt x="2159889" y="1729454"/>
                    <a:pt x="2028825" y="1885950"/>
                  </a:cubicBezTo>
                  <a:cubicBezTo>
                    <a:pt x="1808988" y="2148364"/>
                    <a:pt x="1457706" y="2187797"/>
                    <a:pt x="838200" y="2257425"/>
                  </a:cubicBezTo>
                  <a:cubicBezTo>
                    <a:pt x="492157" y="2296287"/>
                    <a:pt x="201930" y="2294858"/>
                    <a:pt x="0" y="2286000"/>
                  </a:cubicBezTo>
                  <a:cubicBezTo>
                    <a:pt x="341186" y="2293715"/>
                    <a:pt x="645128" y="2308003"/>
                    <a:pt x="904875" y="2324100"/>
                  </a:cubicBezTo>
                  <a:cubicBezTo>
                    <a:pt x="1214533" y="2343245"/>
                    <a:pt x="1387793" y="2360295"/>
                    <a:pt x="1597152" y="2448211"/>
                  </a:cubicBezTo>
                  <a:cubicBezTo>
                    <a:pt x="1712214" y="2496502"/>
                    <a:pt x="1849850" y="2554319"/>
                    <a:pt x="1971675" y="2676525"/>
                  </a:cubicBezTo>
                  <a:cubicBezTo>
                    <a:pt x="2044922" y="2750058"/>
                    <a:pt x="2187988" y="2922556"/>
                    <a:pt x="2257425" y="3619500"/>
                  </a:cubicBezTo>
                  <a:cubicBezTo>
                    <a:pt x="2280190" y="3847624"/>
                    <a:pt x="2298478" y="4167092"/>
                    <a:pt x="2276475" y="4552950"/>
                  </a:cubicBezTo>
                  <a:cubicBezTo>
                    <a:pt x="2252758" y="4053745"/>
                    <a:pt x="2307717" y="3653219"/>
                    <a:pt x="2362200" y="3381375"/>
                  </a:cubicBezTo>
                  <a:cubicBezTo>
                    <a:pt x="2440972" y="2988183"/>
                    <a:pt x="2483739" y="2788349"/>
                    <a:pt x="2647950" y="2628900"/>
                  </a:cubicBezTo>
                  <a:cubicBezTo>
                    <a:pt x="2704529" y="2573941"/>
                    <a:pt x="2867406" y="2433257"/>
                    <a:pt x="3657600" y="2352675"/>
                  </a:cubicBezTo>
                  <a:cubicBezTo>
                    <a:pt x="4034600" y="2314194"/>
                    <a:pt x="4352259" y="2310098"/>
                    <a:pt x="4581525" y="2314575"/>
                  </a:cubicBezTo>
                  <a:cubicBezTo>
                    <a:pt x="4451700" y="2305622"/>
                    <a:pt x="3412141" y="2292287"/>
                    <a:pt x="3198209" y="2238756"/>
                  </a:cubicBezTo>
                  <a:cubicBezTo>
                    <a:pt x="3029331" y="2196465"/>
                    <a:pt x="2759393" y="2128933"/>
                    <a:pt x="2571750" y="1905000"/>
                  </a:cubicBezTo>
                  <a:cubicBezTo>
                    <a:pt x="2459831" y="1771460"/>
                    <a:pt x="2406396" y="1621536"/>
                    <a:pt x="2362200" y="1247775"/>
                  </a:cubicBezTo>
                  <a:cubicBezTo>
                    <a:pt x="2326100" y="941642"/>
                    <a:pt x="2292953" y="517684"/>
                    <a:pt x="2305050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3180889" y="1634649"/>
            <a:ext cx="5817522" cy="2249757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54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3187239" y="5171318"/>
            <a:ext cx="5817521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3187239" y="5539618"/>
            <a:ext cx="5817520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www.officeplus.cn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569" b="47387"/>
          <a:stretch>
            <a:fillRect/>
          </a:stretch>
        </p:blipFill>
        <p:spPr>
          <a:xfrm>
            <a:off x="8797886" y="3453722"/>
            <a:ext cx="3394114" cy="3404278"/>
          </a:xfrm>
          <a:custGeom>
            <a:avLst/>
            <a:gdLst>
              <a:gd name="connsiteX0" fmla="*/ 0 w 3394114"/>
              <a:gd name="connsiteY0" fmla="*/ 0 h 3404278"/>
              <a:gd name="connsiteX1" fmla="*/ 3394114 w 3394114"/>
              <a:gd name="connsiteY1" fmla="*/ 0 h 3404278"/>
              <a:gd name="connsiteX2" fmla="*/ 3394114 w 3394114"/>
              <a:gd name="connsiteY2" fmla="*/ 3404278 h 3404278"/>
              <a:gd name="connsiteX3" fmla="*/ 0 w 3394114"/>
              <a:gd name="connsiteY3" fmla="*/ 3404278 h 3404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4114" h="3404278">
                <a:moveTo>
                  <a:pt x="0" y="0"/>
                </a:moveTo>
                <a:lnTo>
                  <a:pt x="3394114" y="0"/>
                </a:lnTo>
                <a:lnTo>
                  <a:pt x="3394114" y="3404278"/>
                </a:lnTo>
                <a:lnTo>
                  <a:pt x="0" y="3404278"/>
                </a:lnTo>
                <a:close/>
              </a:path>
            </a:pathLst>
          </a:cu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en-US"/>
              <a:t>Click to add title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10495899" y="203803"/>
            <a:ext cx="1443500" cy="1434497"/>
          </a:xfrm>
          <a:custGeom>
            <a:avLst/>
            <a:gdLst>
              <a:gd name="connsiteX0" fmla="*/ 2305050 w 4581524"/>
              <a:gd name="connsiteY0" fmla="*/ 0 h 4552950"/>
              <a:gd name="connsiteX1" fmla="*/ 2247900 w 4581524"/>
              <a:gd name="connsiteY1" fmla="*/ 962025 h 4552950"/>
              <a:gd name="connsiteX2" fmla="*/ 2028825 w 4581524"/>
              <a:gd name="connsiteY2" fmla="*/ 1885950 h 4552950"/>
              <a:gd name="connsiteX3" fmla="*/ 838200 w 4581524"/>
              <a:gd name="connsiteY3" fmla="*/ 2257425 h 4552950"/>
              <a:gd name="connsiteX4" fmla="*/ 0 w 4581524"/>
              <a:gd name="connsiteY4" fmla="*/ 2286000 h 4552950"/>
              <a:gd name="connsiteX5" fmla="*/ 904875 w 4581524"/>
              <a:gd name="connsiteY5" fmla="*/ 2324100 h 4552950"/>
              <a:gd name="connsiteX6" fmla="*/ 1597152 w 4581524"/>
              <a:gd name="connsiteY6" fmla="*/ 2448211 h 4552950"/>
              <a:gd name="connsiteX7" fmla="*/ 1971675 w 4581524"/>
              <a:gd name="connsiteY7" fmla="*/ 2676525 h 4552950"/>
              <a:gd name="connsiteX8" fmla="*/ 2257425 w 4581524"/>
              <a:gd name="connsiteY8" fmla="*/ 3619500 h 4552950"/>
              <a:gd name="connsiteX9" fmla="*/ 2276475 w 4581524"/>
              <a:gd name="connsiteY9" fmla="*/ 4552950 h 4552950"/>
              <a:gd name="connsiteX10" fmla="*/ 2362200 w 4581524"/>
              <a:gd name="connsiteY10" fmla="*/ 3381375 h 4552950"/>
              <a:gd name="connsiteX11" fmla="*/ 2647950 w 4581524"/>
              <a:gd name="connsiteY11" fmla="*/ 2628900 h 4552950"/>
              <a:gd name="connsiteX12" fmla="*/ 3657600 w 4581524"/>
              <a:gd name="connsiteY12" fmla="*/ 2352675 h 4552950"/>
              <a:gd name="connsiteX13" fmla="*/ 4581525 w 4581524"/>
              <a:gd name="connsiteY13" fmla="*/ 2314575 h 4552950"/>
              <a:gd name="connsiteX14" fmla="*/ 3198209 w 4581524"/>
              <a:gd name="connsiteY14" fmla="*/ 2238756 h 4552950"/>
              <a:gd name="connsiteX15" fmla="*/ 2571750 w 4581524"/>
              <a:gd name="connsiteY15" fmla="*/ 1905000 h 4552950"/>
              <a:gd name="connsiteX16" fmla="*/ 2362200 w 4581524"/>
              <a:gd name="connsiteY16" fmla="*/ 1247775 h 4552950"/>
              <a:gd name="connsiteX17" fmla="*/ 2305050 w 4581524"/>
              <a:gd name="connsiteY17" fmla="*/ 0 h 455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81524" h="4552950">
                <a:moveTo>
                  <a:pt x="2305050" y="0"/>
                </a:moveTo>
                <a:cubicBezTo>
                  <a:pt x="2303526" y="225076"/>
                  <a:pt x="2292953" y="558737"/>
                  <a:pt x="2247900" y="962025"/>
                </a:cubicBezTo>
                <a:cubicBezTo>
                  <a:pt x="2191036" y="1471517"/>
                  <a:pt x="2159889" y="1729454"/>
                  <a:pt x="2028825" y="1885950"/>
                </a:cubicBezTo>
                <a:cubicBezTo>
                  <a:pt x="1808988" y="2148364"/>
                  <a:pt x="1457706" y="2187797"/>
                  <a:pt x="838200" y="2257425"/>
                </a:cubicBezTo>
                <a:cubicBezTo>
                  <a:pt x="492157" y="2296287"/>
                  <a:pt x="201930" y="2294858"/>
                  <a:pt x="0" y="2286000"/>
                </a:cubicBezTo>
                <a:cubicBezTo>
                  <a:pt x="341186" y="2293715"/>
                  <a:pt x="645128" y="2308003"/>
                  <a:pt x="904875" y="2324100"/>
                </a:cubicBezTo>
                <a:cubicBezTo>
                  <a:pt x="1214533" y="2343245"/>
                  <a:pt x="1387793" y="2360295"/>
                  <a:pt x="1597152" y="2448211"/>
                </a:cubicBezTo>
                <a:cubicBezTo>
                  <a:pt x="1712214" y="2496502"/>
                  <a:pt x="1849850" y="2554319"/>
                  <a:pt x="1971675" y="2676525"/>
                </a:cubicBezTo>
                <a:cubicBezTo>
                  <a:pt x="2044922" y="2750058"/>
                  <a:pt x="2187988" y="2922556"/>
                  <a:pt x="2257425" y="3619500"/>
                </a:cubicBezTo>
                <a:cubicBezTo>
                  <a:pt x="2280190" y="3847624"/>
                  <a:pt x="2298478" y="4167092"/>
                  <a:pt x="2276475" y="4552950"/>
                </a:cubicBezTo>
                <a:cubicBezTo>
                  <a:pt x="2252758" y="4053745"/>
                  <a:pt x="2307717" y="3653219"/>
                  <a:pt x="2362200" y="3381375"/>
                </a:cubicBezTo>
                <a:cubicBezTo>
                  <a:pt x="2440972" y="2988183"/>
                  <a:pt x="2483739" y="2788349"/>
                  <a:pt x="2647950" y="2628900"/>
                </a:cubicBezTo>
                <a:cubicBezTo>
                  <a:pt x="2704529" y="2573941"/>
                  <a:pt x="2867406" y="2433257"/>
                  <a:pt x="3657600" y="2352675"/>
                </a:cubicBezTo>
                <a:cubicBezTo>
                  <a:pt x="4034600" y="2314194"/>
                  <a:pt x="4352259" y="2310098"/>
                  <a:pt x="4581525" y="2314575"/>
                </a:cubicBezTo>
                <a:cubicBezTo>
                  <a:pt x="4451700" y="2305622"/>
                  <a:pt x="3412141" y="2292287"/>
                  <a:pt x="3198209" y="2238756"/>
                </a:cubicBezTo>
                <a:cubicBezTo>
                  <a:pt x="3029331" y="2196465"/>
                  <a:pt x="2759393" y="2128933"/>
                  <a:pt x="2571750" y="1905000"/>
                </a:cubicBezTo>
                <a:cubicBezTo>
                  <a:pt x="2459831" y="1771460"/>
                  <a:pt x="2406396" y="1621536"/>
                  <a:pt x="2362200" y="1247775"/>
                </a:cubicBezTo>
                <a:cubicBezTo>
                  <a:pt x="2326100" y="941642"/>
                  <a:pt x="2292953" y="517684"/>
                  <a:pt x="2305050" y="0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任意多边形: 形状 8"/>
          <p:cNvSpPr/>
          <p:nvPr/>
        </p:nvSpPr>
        <p:spPr>
          <a:xfrm>
            <a:off x="0" y="5390047"/>
            <a:ext cx="1026042" cy="1019643"/>
          </a:xfrm>
          <a:custGeom>
            <a:avLst/>
            <a:gdLst>
              <a:gd name="connsiteX0" fmla="*/ 2305050 w 4581524"/>
              <a:gd name="connsiteY0" fmla="*/ 0 h 4552950"/>
              <a:gd name="connsiteX1" fmla="*/ 2247900 w 4581524"/>
              <a:gd name="connsiteY1" fmla="*/ 962025 h 4552950"/>
              <a:gd name="connsiteX2" fmla="*/ 2028825 w 4581524"/>
              <a:gd name="connsiteY2" fmla="*/ 1885950 h 4552950"/>
              <a:gd name="connsiteX3" fmla="*/ 838200 w 4581524"/>
              <a:gd name="connsiteY3" fmla="*/ 2257425 h 4552950"/>
              <a:gd name="connsiteX4" fmla="*/ 0 w 4581524"/>
              <a:gd name="connsiteY4" fmla="*/ 2286000 h 4552950"/>
              <a:gd name="connsiteX5" fmla="*/ 904875 w 4581524"/>
              <a:gd name="connsiteY5" fmla="*/ 2324100 h 4552950"/>
              <a:gd name="connsiteX6" fmla="*/ 1597152 w 4581524"/>
              <a:gd name="connsiteY6" fmla="*/ 2448211 h 4552950"/>
              <a:gd name="connsiteX7" fmla="*/ 1971675 w 4581524"/>
              <a:gd name="connsiteY7" fmla="*/ 2676525 h 4552950"/>
              <a:gd name="connsiteX8" fmla="*/ 2257425 w 4581524"/>
              <a:gd name="connsiteY8" fmla="*/ 3619500 h 4552950"/>
              <a:gd name="connsiteX9" fmla="*/ 2276475 w 4581524"/>
              <a:gd name="connsiteY9" fmla="*/ 4552950 h 4552950"/>
              <a:gd name="connsiteX10" fmla="*/ 2362200 w 4581524"/>
              <a:gd name="connsiteY10" fmla="*/ 3381375 h 4552950"/>
              <a:gd name="connsiteX11" fmla="*/ 2647950 w 4581524"/>
              <a:gd name="connsiteY11" fmla="*/ 2628900 h 4552950"/>
              <a:gd name="connsiteX12" fmla="*/ 3657600 w 4581524"/>
              <a:gd name="connsiteY12" fmla="*/ 2352675 h 4552950"/>
              <a:gd name="connsiteX13" fmla="*/ 4581525 w 4581524"/>
              <a:gd name="connsiteY13" fmla="*/ 2314575 h 4552950"/>
              <a:gd name="connsiteX14" fmla="*/ 3198209 w 4581524"/>
              <a:gd name="connsiteY14" fmla="*/ 2238756 h 4552950"/>
              <a:gd name="connsiteX15" fmla="*/ 2571750 w 4581524"/>
              <a:gd name="connsiteY15" fmla="*/ 1905000 h 4552950"/>
              <a:gd name="connsiteX16" fmla="*/ 2362200 w 4581524"/>
              <a:gd name="connsiteY16" fmla="*/ 1247775 h 4552950"/>
              <a:gd name="connsiteX17" fmla="*/ 2305050 w 4581524"/>
              <a:gd name="connsiteY17" fmla="*/ 0 h 455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81524" h="4552950">
                <a:moveTo>
                  <a:pt x="2305050" y="0"/>
                </a:moveTo>
                <a:cubicBezTo>
                  <a:pt x="2303526" y="225076"/>
                  <a:pt x="2292953" y="558737"/>
                  <a:pt x="2247900" y="962025"/>
                </a:cubicBezTo>
                <a:cubicBezTo>
                  <a:pt x="2191036" y="1471517"/>
                  <a:pt x="2159889" y="1729454"/>
                  <a:pt x="2028825" y="1885950"/>
                </a:cubicBezTo>
                <a:cubicBezTo>
                  <a:pt x="1808988" y="2148364"/>
                  <a:pt x="1457706" y="2187797"/>
                  <a:pt x="838200" y="2257425"/>
                </a:cubicBezTo>
                <a:cubicBezTo>
                  <a:pt x="492157" y="2296287"/>
                  <a:pt x="201930" y="2294858"/>
                  <a:pt x="0" y="2286000"/>
                </a:cubicBezTo>
                <a:cubicBezTo>
                  <a:pt x="341186" y="2293715"/>
                  <a:pt x="645128" y="2308003"/>
                  <a:pt x="904875" y="2324100"/>
                </a:cubicBezTo>
                <a:cubicBezTo>
                  <a:pt x="1214533" y="2343245"/>
                  <a:pt x="1387793" y="2360295"/>
                  <a:pt x="1597152" y="2448211"/>
                </a:cubicBezTo>
                <a:cubicBezTo>
                  <a:pt x="1712214" y="2496502"/>
                  <a:pt x="1849850" y="2554319"/>
                  <a:pt x="1971675" y="2676525"/>
                </a:cubicBezTo>
                <a:cubicBezTo>
                  <a:pt x="2044922" y="2750058"/>
                  <a:pt x="2187988" y="2922556"/>
                  <a:pt x="2257425" y="3619500"/>
                </a:cubicBezTo>
                <a:cubicBezTo>
                  <a:pt x="2280190" y="3847624"/>
                  <a:pt x="2298478" y="4167092"/>
                  <a:pt x="2276475" y="4552950"/>
                </a:cubicBezTo>
                <a:cubicBezTo>
                  <a:pt x="2252758" y="4053745"/>
                  <a:pt x="2307717" y="3653219"/>
                  <a:pt x="2362200" y="3381375"/>
                </a:cubicBezTo>
                <a:cubicBezTo>
                  <a:pt x="2440972" y="2988183"/>
                  <a:pt x="2483739" y="2788349"/>
                  <a:pt x="2647950" y="2628900"/>
                </a:cubicBezTo>
                <a:cubicBezTo>
                  <a:pt x="2704529" y="2573941"/>
                  <a:pt x="2867406" y="2433257"/>
                  <a:pt x="3657600" y="2352675"/>
                </a:cubicBezTo>
                <a:cubicBezTo>
                  <a:pt x="4034600" y="2314194"/>
                  <a:pt x="4352259" y="2310098"/>
                  <a:pt x="4581525" y="2314575"/>
                </a:cubicBezTo>
                <a:cubicBezTo>
                  <a:pt x="4451700" y="2305622"/>
                  <a:pt x="3412141" y="2292287"/>
                  <a:pt x="3198209" y="2238756"/>
                </a:cubicBezTo>
                <a:cubicBezTo>
                  <a:pt x="3029331" y="2196465"/>
                  <a:pt x="2759393" y="2128933"/>
                  <a:pt x="2571750" y="1905000"/>
                </a:cubicBezTo>
                <a:cubicBezTo>
                  <a:pt x="2459831" y="1771460"/>
                  <a:pt x="2406396" y="1621536"/>
                  <a:pt x="2362200" y="1247775"/>
                </a:cubicBezTo>
                <a:cubicBezTo>
                  <a:pt x="2326100" y="941642"/>
                  <a:pt x="2292953" y="517684"/>
                  <a:pt x="2305050" y="0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2509834" y="1179243"/>
            <a:ext cx="7172331" cy="2249757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Comment structure </a:t>
            </a:r>
            <a:r>
              <a:rPr lang="en-US" altLang="zh-CN" sz="3600" dirty="0"/>
              <a:t>visualization exploration</a:t>
            </a:r>
            <a:endParaRPr lang="en-US" sz="4000" dirty="0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2509834" y="4076383"/>
            <a:ext cx="7172331" cy="643351"/>
          </a:xfrm>
        </p:spPr>
        <p:txBody>
          <a:bodyPr/>
          <a:lstStyle/>
          <a:p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04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3187238" y="5367117"/>
            <a:ext cx="5817521" cy="276999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1400" dirty="0"/>
              <a:t>Group:</a:t>
            </a:r>
            <a:r>
              <a:rPr lang="zh-CN" altLang="en-US" sz="1400" dirty="0"/>
              <a:t>包佳诚 范奕成 梁栋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825385" y="2553412"/>
            <a:ext cx="6101392" cy="1562100"/>
          </a:xfrm>
        </p:spPr>
        <p:txBody>
          <a:bodyPr>
            <a:normAutofit/>
          </a:bodyPr>
          <a:lstStyle/>
          <a:p>
            <a:r>
              <a:rPr kumimoji="1" lang="en-US" altLang="zh-CN" sz="6000" b="1" dirty="0">
                <a:solidFill>
                  <a:schemeClr val="tx1"/>
                </a:solidFill>
              </a:rPr>
              <a:t>Interaction</a:t>
            </a:r>
            <a:endParaRPr lang="en-US" sz="6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94432" y="1565741"/>
            <a:ext cx="8610260" cy="4721182"/>
            <a:chOff x="2094432" y="1565741"/>
            <a:chExt cx="8610260" cy="4721182"/>
          </a:xfrm>
        </p:grpSpPr>
        <p:sp>
          <p:nvSpPr>
            <p:cNvPr id="5" name="任意多边形: 形状 4"/>
            <p:cNvSpPr/>
            <p:nvPr/>
          </p:nvSpPr>
          <p:spPr bwMode="auto">
            <a:xfrm>
              <a:off x="4857879" y="2538029"/>
              <a:ext cx="2544384" cy="3073156"/>
            </a:xfrm>
            <a:custGeom>
              <a:avLst/>
              <a:gdLst>
                <a:gd name="T0" fmla="*/ 839 w 2120"/>
                <a:gd name="T1" fmla="*/ 0 h 2561"/>
                <a:gd name="T2" fmla="*/ 0 w 2120"/>
                <a:gd name="T3" fmla="*/ 313 h 2561"/>
                <a:gd name="T4" fmla="*/ 101 w 2120"/>
                <a:gd name="T5" fmla="*/ 429 h 2561"/>
                <a:gd name="T6" fmla="*/ 839 w 2120"/>
                <a:gd name="T7" fmla="*/ 154 h 2561"/>
                <a:gd name="T8" fmla="*/ 1966 w 2120"/>
                <a:gd name="T9" fmla="*/ 1281 h 2561"/>
                <a:gd name="T10" fmla="*/ 839 w 2120"/>
                <a:gd name="T11" fmla="*/ 2407 h 2561"/>
                <a:gd name="T12" fmla="*/ 101 w 2120"/>
                <a:gd name="T13" fmla="*/ 2132 h 2561"/>
                <a:gd name="T14" fmla="*/ 0 w 2120"/>
                <a:gd name="T15" fmla="*/ 2248 h 2561"/>
                <a:gd name="T16" fmla="*/ 839 w 2120"/>
                <a:gd name="T17" fmla="*/ 2561 h 2561"/>
                <a:gd name="T18" fmla="*/ 2120 w 2120"/>
                <a:gd name="T19" fmla="*/ 1281 h 2561"/>
                <a:gd name="T20" fmla="*/ 839 w 2120"/>
                <a:gd name="T21" fmla="*/ 0 h 2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0" h="2561">
                  <a:moveTo>
                    <a:pt x="839" y="0"/>
                  </a:moveTo>
                  <a:cubicBezTo>
                    <a:pt x="518" y="0"/>
                    <a:pt x="225" y="118"/>
                    <a:pt x="0" y="313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299" y="258"/>
                    <a:pt x="557" y="154"/>
                    <a:pt x="839" y="154"/>
                  </a:cubicBezTo>
                  <a:cubicBezTo>
                    <a:pt x="1462" y="154"/>
                    <a:pt x="1966" y="658"/>
                    <a:pt x="1966" y="1281"/>
                  </a:cubicBezTo>
                  <a:cubicBezTo>
                    <a:pt x="1966" y="1903"/>
                    <a:pt x="1462" y="2407"/>
                    <a:pt x="839" y="2407"/>
                  </a:cubicBezTo>
                  <a:cubicBezTo>
                    <a:pt x="557" y="2407"/>
                    <a:pt x="299" y="2303"/>
                    <a:pt x="101" y="2132"/>
                  </a:cubicBezTo>
                  <a:cubicBezTo>
                    <a:pt x="0" y="2248"/>
                    <a:pt x="0" y="2248"/>
                    <a:pt x="0" y="2248"/>
                  </a:cubicBezTo>
                  <a:cubicBezTo>
                    <a:pt x="225" y="2443"/>
                    <a:pt x="518" y="2561"/>
                    <a:pt x="839" y="2561"/>
                  </a:cubicBezTo>
                  <a:cubicBezTo>
                    <a:pt x="1547" y="2561"/>
                    <a:pt x="2120" y="1988"/>
                    <a:pt x="2120" y="1281"/>
                  </a:cubicBezTo>
                  <a:cubicBezTo>
                    <a:pt x="2120" y="573"/>
                    <a:pt x="1547" y="0"/>
                    <a:pt x="839" y="0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94432" y="1565741"/>
              <a:ext cx="8610260" cy="4721182"/>
              <a:chOff x="2094432" y="1565741"/>
              <a:chExt cx="8610260" cy="47211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225493" y="2770507"/>
                <a:ext cx="2899498" cy="523887"/>
                <a:chOff x="2225493" y="2770507"/>
                <a:chExt cx="2899498" cy="523887"/>
              </a:xfrm>
            </p:grpSpPr>
            <p:sp>
              <p:nvSpPr>
                <p:cNvPr id="28" name="椭圆 27"/>
                <p:cNvSpPr/>
                <p:nvPr/>
              </p:nvSpPr>
              <p:spPr bwMode="auto">
                <a:xfrm>
                  <a:off x="4637102" y="2807867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225493" y="2770507"/>
                  <a:ext cx="2838914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Game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 err="1">
                      <a:solidFill>
                        <a:schemeClr val="tx1"/>
                      </a:solidFill>
                    </a:rPr>
                    <a:t>seclection</a:t>
                  </a:r>
                  <a:endParaRPr kumimoji="1" lang="en-US" altLang="zh-CN" sz="20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6249024" y="1565741"/>
                <a:ext cx="3167487" cy="1448030"/>
                <a:chOff x="6249024" y="1565741"/>
                <a:chExt cx="3167487" cy="1448030"/>
              </a:xfrm>
            </p:grpSpPr>
            <p:sp>
              <p:nvSpPr>
                <p:cNvPr id="24" name="椭圆 23"/>
                <p:cNvSpPr/>
                <p:nvPr/>
              </p:nvSpPr>
              <p:spPr bwMode="auto">
                <a:xfrm>
                  <a:off x="6249024" y="2527244"/>
                  <a:ext cx="487889" cy="486527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02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492968" y="1565741"/>
                  <a:ext cx="2923543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Feature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clustering</a:t>
                  </a: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7067009" y="3616669"/>
                <a:ext cx="3637683" cy="1068053"/>
                <a:chOff x="7067009" y="3616669"/>
                <a:chExt cx="3637683" cy="1068053"/>
              </a:xfrm>
            </p:grpSpPr>
            <p:sp>
              <p:nvSpPr>
                <p:cNvPr id="20" name="椭圆 19"/>
                <p:cNvSpPr/>
                <p:nvPr/>
              </p:nvSpPr>
              <p:spPr bwMode="auto">
                <a:xfrm>
                  <a:off x="7067009" y="3831345"/>
                  <a:ext cx="487889" cy="487889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03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7745823" y="3616669"/>
                  <a:ext cx="2958869" cy="1068053"/>
                  <a:chOff x="7745823" y="3616669"/>
                  <a:chExt cx="2958869" cy="1068053"/>
                </a:xfrm>
              </p:grpSpPr>
              <p:sp>
                <p:nvSpPr>
                  <p:cNvPr id="22" name="矩形 21"/>
                  <p:cNvSpPr/>
                  <p:nvPr/>
                </p:nvSpPr>
                <p:spPr>
                  <a:xfrm>
                    <a:off x="7781149" y="361666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 fontScale="92500"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Bar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chart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comparison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7745823" y="4043111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Sample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funny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comments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Compare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multiple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dimension</a:t>
                    </a: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249024" y="5121184"/>
                <a:ext cx="3499435" cy="1165739"/>
                <a:chOff x="6249024" y="5121184"/>
                <a:chExt cx="3499435" cy="1165739"/>
              </a:xfrm>
            </p:grpSpPr>
            <p:sp>
              <p:nvSpPr>
                <p:cNvPr id="16" name="椭圆 15"/>
                <p:cNvSpPr/>
                <p:nvPr/>
              </p:nvSpPr>
              <p:spPr bwMode="auto">
                <a:xfrm>
                  <a:off x="6249024" y="5121184"/>
                  <a:ext cx="487889" cy="445642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04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7" name="组合 16"/>
                <p:cNvGrpSpPr/>
                <p:nvPr/>
              </p:nvGrpSpPr>
              <p:grpSpPr>
                <a:xfrm>
                  <a:off x="6736913" y="5209319"/>
                  <a:ext cx="3011546" cy="1077604"/>
                  <a:chOff x="6736913" y="5209319"/>
                  <a:chExt cx="3011546" cy="1077604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6824916" y="520931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 err="1">
                        <a:solidFill>
                          <a:schemeClr val="tx1"/>
                        </a:solidFill>
                      </a:rPr>
                      <a:t>RiverGraph&amp;Pie-chart</a:t>
                    </a:r>
                    <a:endParaRPr kumimoji="1" lang="en-US" altLang="zh-CN" sz="2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6736913" y="5645312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Sectect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draw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piechart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Send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section</a:t>
                    </a: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2094432" y="4626475"/>
                <a:ext cx="3271196" cy="1038335"/>
                <a:chOff x="2094432" y="4626475"/>
                <a:chExt cx="3271196" cy="1038335"/>
              </a:xfrm>
            </p:grpSpPr>
            <p:sp>
              <p:nvSpPr>
                <p:cNvPr id="12" name="椭圆 11"/>
                <p:cNvSpPr/>
                <p:nvPr/>
              </p:nvSpPr>
              <p:spPr bwMode="auto">
                <a:xfrm>
                  <a:off x="4637102" y="4830290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05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2094432" y="4626475"/>
                  <a:ext cx="3271196" cy="1038335"/>
                  <a:chOff x="2094432" y="4626475"/>
                  <a:chExt cx="3271196" cy="1038335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2526714" y="4626475"/>
                    <a:ext cx="2838914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094432" y="5023199"/>
                    <a:ext cx="2838914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Get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game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name&amp;timestamp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notes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Save&amp;show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the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</p:grp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Interaction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123318" y="3153783"/>
            <a:ext cx="2838914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Unfold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style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Select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specific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Send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id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to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other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vue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33" name="矩形 32"/>
          <p:cNvSpPr/>
          <p:nvPr/>
        </p:nvSpPr>
        <p:spPr>
          <a:xfrm>
            <a:off x="6492968" y="1944482"/>
            <a:ext cx="3541681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Cluster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feature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of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the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category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Mouseover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label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endParaRPr kumimoji="1"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05237" y="2827163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Figure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37" name="矩形 36"/>
          <p:cNvSpPr/>
          <p:nvPr/>
        </p:nvSpPr>
        <p:spPr>
          <a:xfrm>
            <a:off x="6453070" y="3222895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Funny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comments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FD99AE-F283-44C6-FA21-97B208357F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9"/>
          <a:stretch/>
        </p:blipFill>
        <p:spPr>
          <a:xfrm>
            <a:off x="235512" y="269111"/>
            <a:ext cx="11720976" cy="631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291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94432" y="1565741"/>
            <a:ext cx="8610260" cy="4721182"/>
            <a:chOff x="2094432" y="1565741"/>
            <a:chExt cx="8610260" cy="4721182"/>
          </a:xfrm>
        </p:grpSpPr>
        <p:sp>
          <p:nvSpPr>
            <p:cNvPr id="5" name="任意多边形: 形状 4"/>
            <p:cNvSpPr/>
            <p:nvPr/>
          </p:nvSpPr>
          <p:spPr bwMode="auto">
            <a:xfrm>
              <a:off x="4857879" y="2538029"/>
              <a:ext cx="2544384" cy="3073156"/>
            </a:xfrm>
            <a:custGeom>
              <a:avLst/>
              <a:gdLst>
                <a:gd name="T0" fmla="*/ 839 w 2120"/>
                <a:gd name="T1" fmla="*/ 0 h 2561"/>
                <a:gd name="T2" fmla="*/ 0 w 2120"/>
                <a:gd name="T3" fmla="*/ 313 h 2561"/>
                <a:gd name="T4" fmla="*/ 101 w 2120"/>
                <a:gd name="T5" fmla="*/ 429 h 2561"/>
                <a:gd name="T6" fmla="*/ 839 w 2120"/>
                <a:gd name="T7" fmla="*/ 154 h 2561"/>
                <a:gd name="T8" fmla="*/ 1966 w 2120"/>
                <a:gd name="T9" fmla="*/ 1281 h 2561"/>
                <a:gd name="T10" fmla="*/ 839 w 2120"/>
                <a:gd name="T11" fmla="*/ 2407 h 2561"/>
                <a:gd name="T12" fmla="*/ 101 w 2120"/>
                <a:gd name="T13" fmla="*/ 2132 h 2561"/>
                <a:gd name="T14" fmla="*/ 0 w 2120"/>
                <a:gd name="T15" fmla="*/ 2248 h 2561"/>
                <a:gd name="T16" fmla="*/ 839 w 2120"/>
                <a:gd name="T17" fmla="*/ 2561 h 2561"/>
                <a:gd name="T18" fmla="*/ 2120 w 2120"/>
                <a:gd name="T19" fmla="*/ 1281 h 2561"/>
                <a:gd name="T20" fmla="*/ 839 w 2120"/>
                <a:gd name="T21" fmla="*/ 0 h 2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0" h="2561">
                  <a:moveTo>
                    <a:pt x="839" y="0"/>
                  </a:moveTo>
                  <a:cubicBezTo>
                    <a:pt x="518" y="0"/>
                    <a:pt x="225" y="118"/>
                    <a:pt x="0" y="313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299" y="258"/>
                    <a:pt x="557" y="154"/>
                    <a:pt x="839" y="154"/>
                  </a:cubicBezTo>
                  <a:cubicBezTo>
                    <a:pt x="1462" y="154"/>
                    <a:pt x="1966" y="658"/>
                    <a:pt x="1966" y="1281"/>
                  </a:cubicBezTo>
                  <a:cubicBezTo>
                    <a:pt x="1966" y="1903"/>
                    <a:pt x="1462" y="2407"/>
                    <a:pt x="839" y="2407"/>
                  </a:cubicBezTo>
                  <a:cubicBezTo>
                    <a:pt x="557" y="2407"/>
                    <a:pt x="299" y="2303"/>
                    <a:pt x="101" y="2132"/>
                  </a:cubicBezTo>
                  <a:cubicBezTo>
                    <a:pt x="0" y="2248"/>
                    <a:pt x="0" y="2248"/>
                    <a:pt x="0" y="2248"/>
                  </a:cubicBezTo>
                  <a:cubicBezTo>
                    <a:pt x="225" y="2443"/>
                    <a:pt x="518" y="2561"/>
                    <a:pt x="839" y="2561"/>
                  </a:cubicBezTo>
                  <a:cubicBezTo>
                    <a:pt x="1547" y="2561"/>
                    <a:pt x="2120" y="1988"/>
                    <a:pt x="2120" y="1281"/>
                  </a:cubicBezTo>
                  <a:cubicBezTo>
                    <a:pt x="2120" y="573"/>
                    <a:pt x="1547" y="0"/>
                    <a:pt x="839" y="0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94432" y="1565741"/>
              <a:ext cx="8610260" cy="4721182"/>
              <a:chOff x="2094432" y="1565741"/>
              <a:chExt cx="8610260" cy="47211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462283" y="2770507"/>
                <a:ext cx="2838914" cy="523887"/>
                <a:chOff x="2462283" y="2770507"/>
                <a:chExt cx="2838914" cy="523887"/>
              </a:xfrm>
            </p:grpSpPr>
            <p:sp>
              <p:nvSpPr>
                <p:cNvPr id="28" name="椭圆 27"/>
                <p:cNvSpPr/>
                <p:nvPr/>
              </p:nvSpPr>
              <p:spPr bwMode="auto">
                <a:xfrm>
                  <a:off x="4637102" y="2807867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462283" y="2770507"/>
                  <a:ext cx="2838914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Game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 err="1">
                      <a:solidFill>
                        <a:schemeClr val="tx1"/>
                      </a:solidFill>
                    </a:rPr>
                    <a:t>seclection</a:t>
                  </a:r>
                  <a:endParaRPr kumimoji="1" lang="en-US" altLang="zh-CN" sz="20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6249024" y="1565741"/>
                <a:ext cx="3167487" cy="1448030"/>
                <a:chOff x="6249024" y="1565741"/>
                <a:chExt cx="3167487" cy="1448030"/>
              </a:xfrm>
            </p:grpSpPr>
            <p:sp>
              <p:nvSpPr>
                <p:cNvPr id="24" name="椭圆 23"/>
                <p:cNvSpPr/>
                <p:nvPr/>
              </p:nvSpPr>
              <p:spPr bwMode="auto">
                <a:xfrm>
                  <a:off x="6249024" y="2527244"/>
                  <a:ext cx="487889" cy="486527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02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492968" y="1565741"/>
                  <a:ext cx="2923543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Feature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clustering</a:t>
                  </a: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7067009" y="3616669"/>
                <a:ext cx="3637683" cy="1068053"/>
                <a:chOff x="7067009" y="3616669"/>
                <a:chExt cx="3637683" cy="1068053"/>
              </a:xfrm>
            </p:grpSpPr>
            <p:sp>
              <p:nvSpPr>
                <p:cNvPr id="20" name="椭圆 19"/>
                <p:cNvSpPr/>
                <p:nvPr/>
              </p:nvSpPr>
              <p:spPr bwMode="auto">
                <a:xfrm>
                  <a:off x="7067009" y="3831345"/>
                  <a:ext cx="487889" cy="487889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03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7745823" y="3616669"/>
                  <a:ext cx="2958869" cy="1068053"/>
                  <a:chOff x="7745823" y="3616669"/>
                  <a:chExt cx="2958869" cy="1068053"/>
                </a:xfrm>
              </p:grpSpPr>
              <p:sp>
                <p:nvSpPr>
                  <p:cNvPr id="22" name="矩形 21"/>
                  <p:cNvSpPr/>
                  <p:nvPr/>
                </p:nvSpPr>
                <p:spPr>
                  <a:xfrm>
                    <a:off x="7781149" y="361666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 fontScale="92500"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Bar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chart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comparison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7745823" y="4043111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Sample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funny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comments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Compare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multiple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dimension</a:t>
                    </a: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249024" y="5121184"/>
                <a:ext cx="3499435" cy="1165739"/>
                <a:chOff x="6249024" y="5121184"/>
                <a:chExt cx="3499435" cy="1165739"/>
              </a:xfrm>
            </p:grpSpPr>
            <p:sp>
              <p:nvSpPr>
                <p:cNvPr id="16" name="椭圆 15"/>
                <p:cNvSpPr/>
                <p:nvPr/>
              </p:nvSpPr>
              <p:spPr bwMode="auto">
                <a:xfrm>
                  <a:off x="6249024" y="5121184"/>
                  <a:ext cx="487889" cy="445642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04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7" name="组合 16"/>
                <p:cNvGrpSpPr/>
                <p:nvPr/>
              </p:nvGrpSpPr>
              <p:grpSpPr>
                <a:xfrm>
                  <a:off x="6736913" y="5209319"/>
                  <a:ext cx="3011546" cy="1077604"/>
                  <a:chOff x="6736913" y="5209319"/>
                  <a:chExt cx="3011546" cy="1077604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6824916" y="520931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 err="1">
                        <a:solidFill>
                          <a:schemeClr val="tx1"/>
                        </a:solidFill>
                      </a:rPr>
                      <a:t>RiverGraph&amp;Pie-chart</a:t>
                    </a:r>
                    <a:endParaRPr kumimoji="1" lang="en-US" altLang="zh-CN" sz="2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6736913" y="5645312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Sectect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draw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piechart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Send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section</a:t>
                    </a: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2094432" y="4626475"/>
                <a:ext cx="3271196" cy="1038335"/>
                <a:chOff x="2094432" y="4626475"/>
                <a:chExt cx="3271196" cy="1038335"/>
              </a:xfrm>
            </p:grpSpPr>
            <p:sp>
              <p:nvSpPr>
                <p:cNvPr id="12" name="椭圆 11"/>
                <p:cNvSpPr/>
                <p:nvPr/>
              </p:nvSpPr>
              <p:spPr bwMode="auto">
                <a:xfrm>
                  <a:off x="4637102" y="4830290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05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2094432" y="4626475"/>
                  <a:ext cx="3271196" cy="1038335"/>
                  <a:chOff x="2094432" y="4626475"/>
                  <a:chExt cx="3271196" cy="1038335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2526714" y="4626475"/>
                    <a:ext cx="2838914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094432" y="5023199"/>
                    <a:ext cx="2838914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Get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game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name&amp;timestamp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notes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Save&amp;show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the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</p:grp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Interaction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272840" y="3177403"/>
            <a:ext cx="2838914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Unfold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style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Select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specific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Send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id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to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other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vue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33" name="矩形 32"/>
          <p:cNvSpPr/>
          <p:nvPr/>
        </p:nvSpPr>
        <p:spPr>
          <a:xfrm>
            <a:off x="6492968" y="1944482"/>
            <a:ext cx="3541681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Cluster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feature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of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the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category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Mouseover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label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endParaRPr kumimoji="1"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05237" y="2827163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Figure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37" name="矩形 36"/>
          <p:cNvSpPr/>
          <p:nvPr/>
        </p:nvSpPr>
        <p:spPr>
          <a:xfrm>
            <a:off x="6453070" y="3222895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Funny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comments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FD99AE-F283-44C6-FA21-97B208357F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5" t="21062" r="72058" b="32222"/>
          <a:stretch/>
        </p:blipFill>
        <p:spPr>
          <a:xfrm>
            <a:off x="43647" y="1170478"/>
            <a:ext cx="2213178" cy="26819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94432" y="1565741"/>
            <a:ext cx="8610260" cy="4721182"/>
            <a:chOff x="2094432" y="1565741"/>
            <a:chExt cx="8610260" cy="4721182"/>
          </a:xfrm>
        </p:grpSpPr>
        <p:sp>
          <p:nvSpPr>
            <p:cNvPr id="5" name="任意多边形: 形状 4"/>
            <p:cNvSpPr/>
            <p:nvPr/>
          </p:nvSpPr>
          <p:spPr bwMode="auto">
            <a:xfrm>
              <a:off x="4857879" y="2538029"/>
              <a:ext cx="2544384" cy="3073156"/>
            </a:xfrm>
            <a:custGeom>
              <a:avLst/>
              <a:gdLst>
                <a:gd name="T0" fmla="*/ 839 w 2120"/>
                <a:gd name="T1" fmla="*/ 0 h 2561"/>
                <a:gd name="T2" fmla="*/ 0 w 2120"/>
                <a:gd name="T3" fmla="*/ 313 h 2561"/>
                <a:gd name="T4" fmla="*/ 101 w 2120"/>
                <a:gd name="T5" fmla="*/ 429 h 2561"/>
                <a:gd name="T6" fmla="*/ 839 w 2120"/>
                <a:gd name="T7" fmla="*/ 154 h 2561"/>
                <a:gd name="T8" fmla="*/ 1966 w 2120"/>
                <a:gd name="T9" fmla="*/ 1281 h 2561"/>
                <a:gd name="T10" fmla="*/ 839 w 2120"/>
                <a:gd name="T11" fmla="*/ 2407 h 2561"/>
                <a:gd name="T12" fmla="*/ 101 w 2120"/>
                <a:gd name="T13" fmla="*/ 2132 h 2561"/>
                <a:gd name="T14" fmla="*/ 0 w 2120"/>
                <a:gd name="T15" fmla="*/ 2248 h 2561"/>
                <a:gd name="T16" fmla="*/ 839 w 2120"/>
                <a:gd name="T17" fmla="*/ 2561 h 2561"/>
                <a:gd name="T18" fmla="*/ 2120 w 2120"/>
                <a:gd name="T19" fmla="*/ 1281 h 2561"/>
                <a:gd name="T20" fmla="*/ 839 w 2120"/>
                <a:gd name="T21" fmla="*/ 0 h 2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0" h="2561">
                  <a:moveTo>
                    <a:pt x="839" y="0"/>
                  </a:moveTo>
                  <a:cubicBezTo>
                    <a:pt x="518" y="0"/>
                    <a:pt x="225" y="118"/>
                    <a:pt x="0" y="313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299" y="258"/>
                    <a:pt x="557" y="154"/>
                    <a:pt x="839" y="154"/>
                  </a:cubicBezTo>
                  <a:cubicBezTo>
                    <a:pt x="1462" y="154"/>
                    <a:pt x="1966" y="658"/>
                    <a:pt x="1966" y="1281"/>
                  </a:cubicBezTo>
                  <a:cubicBezTo>
                    <a:pt x="1966" y="1903"/>
                    <a:pt x="1462" y="2407"/>
                    <a:pt x="839" y="2407"/>
                  </a:cubicBezTo>
                  <a:cubicBezTo>
                    <a:pt x="557" y="2407"/>
                    <a:pt x="299" y="2303"/>
                    <a:pt x="101" y="2132"/>
                  </a:cubicBezTo>
                  <a:cubicBezTo>
                    <a:pt x="0" y="2248"/>
                    <a:pt x="0" y="2248"/>
                    <a:pt x="0" y="2248"/>
                  </a:cubicBezTo>
                  <a:cubicBezTo>
                    <a:pt x="225" y="2443"/>
                    <a:pt x="518" y="2561"/>
                    <a:pt x="839" y="2561"/>
                  </a:cubicBezTo>
                  <a:cubicBezTo>
                    <a:pt x="1547" y="2561"/>
                    <a:pt x="2120" y="1988"/>
                    <a:pt x="2120" y="1281"/>
                  </a:cubicBezTo>
                  <a:cubicBezTo>
                    <a:pt x="2120" y="573"/>
                    <a:pt x="1547" y="0"/>
                    <a:pt x="839" y="0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94432" y="1565741"/>
              <a:ext cx="8610260" cy="4721182"/>
              <a:chOff x="2094432" y="1565741"/>
              <a:chExt cx="8610260" cy="47211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225493" y="2770507"/>
                <a:ext cx="2899498" cy="523887"/>
                <a:chOff x="2225493" y="2770507"/>
                <a:chExt cx="2899498" cy="523887"/>
              </a:xfrm>
            </p:grpSpPr>
            <p:sp>
              <p:nvSpPr>
                <p:cNvPr id="28" name="椭圆 27"/>
                <p:cNvSpPr/>
                <p:nvPr/>
              </p:nvSpPr>
              <p:spPr bwMode="auto">
                <a:xfrm>
                  <a:off x="4637102" y="2807867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225493" y="2770507"/>
                  <a:ext cx="2838914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Game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 err="1">
                      <a:solidFill>
                        <a:schemeClr val="tx1"/>
                      </a:solidFill>
                    </a:rPr>
                    <a:t>seclection</a:t>
                  </a:r>
                  <a:endParaRPr kumimoji="1" lang="en-US" altLang="zh-CN" sz="20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6249024" y="1565741"/>
                <a:ext cx="3167487" cy="1448030"/>
                <a:chOff x="6249024" y="1565741"/>
                <a:chExt cx="3167487" cy="1448030"/>
              </a:xfrm>
            </p:grpSpPr>
            <p:sp>
              <p:nvSpPr>
                <p:cNvPr id="24" name="椭圆 23"/>
                <p:cNvSpPr/>
                <p:nvPr/>
              </p:nvSpPr>
              <p:spPr bwMode="auto">
                <a:xfrm>
                  <a:off x="6249024" y="2527244"/>
                  <a:ext cx="487889" cy="486527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02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492968" y="1565741"/>
                  <a:ext cx="2923543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Feature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clustering</a:t>
                  </a: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7067009" y="3616669"/>
                <a:ext cx="3637683" cy="1068053"/>
                <a:chOff x="7067009" y="3616669"/>
                <a:chExt cx="3637683" cy="1068053"/>
              </a:xfrm>
            </p:grpSpPr>
            <p:sp>
              <p:nvSpPr>
                <p:cNvPr id="20" name="椭圆 19"/>
                <p:cNvSpPr/>
                <p:nvPr/>
              </p:nvSpPr>
              <p:spPr bwMode="auto">
                <a:xfrm>
                  <a:off x="7067009" y="3831345"/>
                  <a:ext cx="487889" cy="487889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03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7745823" y="3616669"/>
                  <a:ext cx="2958869" cy="1068053"/>
                  <a:chOff x="7745823" y="3616669"/>
                  <a:chExt cx="2958869" cy="1068053"/>
                </a:xfrm>
              </p:grpSpPr>
              <p:sp>
                <p:nvSpPr>
                  <p:cNvPr id="22" name="矩形 21"/>
                  <p:cNvSpPr/>
                  <p:nvPr/>
                </p:nvSpPr>
                <p:spPr>
                  <a:xfrm>
                    <a:off x="7781149" y="361666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 fontScale="92500"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Bar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chart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comparison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7745823" y="4043111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Sample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funny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comments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Compare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multiple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dimension</a:t>
                    </a: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249024" y="5121184"/>
                <a:ext cx="3499435" cy="1165739"/>
                <a:chOff x="6249024" y="5121184"/>
                <a:chExt cx="3499435" cy="1165739"/>
              </a:xfrm>
            </p:grpSpPr>
            <p:sp>
              <p:nvSpPr>
                <p:cNvPr id="16" name="椭圆 15"/>
                <p:cNvSpPr/>
                <p:nvPr/>
              </p:nvSpPr>
              <p:spPr bwMode="auto">
                <a:xfrm>
                  <a:off x="6249024" y="5121184"/>
                  <a:ext cx="487889" cy="445642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04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7" name="组合 16"/>
                <p:cNvGrpSpPr/>
                <p:nvPr/>
              </p:nvGrpSpPr>
              <p:grpSpPr>
                <a:xfrm>
                  <a:off x="6736913" y="5209319"/>
                  <a:ext cx="3011546" cy="1077604"/>
                  <a:chOff x="6736913" y="5209319"/>
                  <a:chExt cx="3011546" cy="1077604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6824916" y="520931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 err="1">
                        <a:solidFill>
                          <a:schemeClr val="tx1"/>
                        </a:solidFill>
                      </a:rPr>
                      <a:t>RiverGraph&amp;Pie-chart</a:t>
                    </a:r>
                    <a:endParaRPr kumimoji="1" lang="en-US" altLang="zh-CN" sz="2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6736913" y="5645312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Sectect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draw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piechart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Send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section</a:t>
                    </a: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2094432" y="4626475"/>
                <a:ext cx="3271196" cy="1038335"/>
                <a:chOff x="2094432" y="4626475"/>
                <a:chExt cx="3271196" cy="1038335"/>
              </a:xfrm>
            </p:grpSpPr>
            <p:sp>
              <p:nvSpPr>
                <p:cNvPr id="12" name="椭圆 11"/>
                <p:cNvSpPr/>
                <p:nvPr/>
              </p:nvSpPr>
              <p:spPr bwMode="auto">
                <a:xfrm>
                  <a:off x="4637102" y="4830290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05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2094432" y="4626475"/>
                  <a:ext cx="3271196" cy="1038335"/>
                  <a:chOff x="2094432" y="4626475"/>
                  <a:chExt cx="3271196" cy="1038335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2526714" y="4626475"/>
                    <a:ext cx="2838914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094432" y="5023199"/>
                    <a:ext cx="2838914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Get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game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name&amp;timestamp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notes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Save&amp;show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the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</p:grp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Interaction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123318" y="3153783"/>
            <a:ext cx="2838914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Unfold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style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Select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specific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Send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id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to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other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vue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33" name="矩形 32"/>
          <p:cNvSpPr/>
          <p:nvPr/>
        </p:nvSpPr>
        <p:spPr>
          <a:xfrm>
            <a:off x="6492968" y="1944482"/>
            <a:ext cx="3541681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Cluster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feature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of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the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category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Mouseover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label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endParaRPr kumimoji="1"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05237" y="2827163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Figure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37" name="矩形 36"/>
          <p:cNvSpPr/>
          <p:nvPr/>
        </p:nvSpPr>
        <p:spPr>
          <a:xfrm>
            <a:off x="6453070" y="3222895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Funny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comments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FD99AE-F283-44C6-FA21-97B208357F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9"/>
          <a:stretch/>
        </p:blipFill>
        <p:spPr>
          <a:xfrm>
            <a:off x="235512" y="269111"/>
            <a:ext cx="11720976" cy="631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713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94432" y="1565741"/>
            <a:ext cx="8610260" cy="4721182"/>
            <a:chOff x="2094432" y="1565741"/>
            <a:chExt cx="8610260" cy="4721182"/>
          </a:xfrm>
        </p:grpSpPr>
        <p:sp>
          <p:nvSpPr>
            <p:cNvPr id="5" name="任意多边形: 形状 4"/>
            <p:cNvSpPr/>
            <p:nvPr/>
          </p:nvSpPr>
          <p:spPr bwMode="auto">
            <a:xfrm>
              <a:off x="4857879" y="2538029"/>
              <a:ext cx="2544384" cy="3073156"/>
            </a:xfrm>
            <a:custGeom>
              <a:avLst/>
              <a:gdLst>
                <a:gd name="T0" fmla="*/ 839 w 2120"/>
                <a:gd name="T1" fmla="*/ 0 h 2561"/>
                <a:gd name="T2" fmla="*/ 0 w 2120"/>
                <a:gd name="T3" fmla="*/ 313 h 2561"/>
                <a:gd name="T4" fmla="*/ 101 w 2120"/>
                <a:gd name="T5" fmla="*/ 429 h 2561"/>
                <a:gd name="T6" fmla="*/ 839 w 2120"/>
                <a:gd name="T7" fmla="*/ 154 h 2561"/>
                <a:gd name="T8" fmla="*/ 1966 w 2120"/>
                <a:gd name="T9" fmla="*/ 1281 h 2561"/>
                <a:gd name="T10" fmla="*/ 839 w 2120"/>
                <a:gd name="T11" fmla="*/ 2407 h 2561"/>
                <a:gd name="T12" fmla="*/ 101 w 2120"/>
                <a:gd name="T13" fmla="*/ 2132 h 2561"/>
                <a:gd name="T14" fmla="*/ 0 w 2120"/>
                <a:gd name="T15" fmla="*/ 2248 h 2561"/>
                <a:gd name="T16" fmla="*/ 839 w 2120"/>
                <a:gd name="T17" fmla="*/ 2561 h 2561"/>
                <a:gd name="T18" fmla="*/ 2120 w 2120"/>
                <a:gd name="T19" fmla="*/ 1281 h 2561"/>
                <a:gd name="T20" fmla="*/ 839 w 2120"/>
                <a:gd name="T21" fmla="*/ 0 h 2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0" h="2561">
                  <a:moveTo>
                    <a:pt x="839" y="0"/>
                  </a:moveTo>
                  <a:cubicBezTo>
                    <a:pt x="518" y="0"/>
                    <a:pt x="225" y="118"/>
                    <a:pt x="0" y="313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299" y="258"/>
                    <a:pt x="557" y="154"/>
                    <a:pt x="839" y="154"/>
                  </a:cubicBezTo>
                  <a:cubicBezTo>
                    <a:pt x="1462" y="154"/>
                    <a:pt x="1966" y="658"/>
                    <a:pt x="1966" y="1281"/>
                  </a:cubicBezTo>
                  <a:cubicBezTo>
                    <a:pt x="1966" y="1903"/>
                    <a:pt x="1462" y="2407"/>
                    <a:pt x="839" y="2407"/>
                  </a:cubicBezTo>
                  <a:cubicBezTo>
                    <a:pt x="557" y="2407"/>
                    <a:pt x="299" y="2303"/>
                    <a:pt x="101" y="2132"/>
                  </a:cubicBezTo>
                  <a:cubicBezTo>
                    <a:pt x="0" y="2248"/>
                    <a:pt x="0" y="2248"/>
                    <a:pt x="0" y="2248"/>
                  </a:cubicBezTo>
                  <a:cubicBezTo>
                    <a:pt x="225" y="2443"/>
                    <a:pt x="518" y="2561"/>
                    <a:pt x="839" y="2561"/>
                  </a:cubicBezTo>
                  <a:cubicBezTo>
                    <a:pt x="1547" y="2561"/>
                    <a:pt x="2120" y="1988"/>
                    <a:pt x="2120" y="1281"/>
                  </a:cubicBezTo>
                  <a:cubicBezTo>
                    <a:pt x="2120" y="573"/>
                    <a:pt x="1547" y="0"/>
                    <a:pt x="839" y="0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94432" y="1565741"/>
              <a:ext cx="8610260" cy="4721182"/>
              <a:chOff x="2094432" y="1565741"/>
              <a:chExt cx="8610260" cy="47211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225493" y="2770507"/>
                <a:ext cx="2899498" cy="523887"/>
                <a:chOff x="2225493" y="2770507"/>
                <a:chExt cx="2899498" cy="523887"/>
              </a:xfrm>
            </p:grpSpPr>
            <p:sp>
              <p:nvSpPr>
                <p:cNvPr id="28" name="椭圆 27"/>
                <p:cNvSpPr/>
                <p:nvPr/>
              </p:nvSpPr>
              <p:spPr bwMode="auto">
                <a:xfrm>
                  <a:off x="4637102" y="2807867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225493" y="2770507"/>
                  <a:ext cx="2838914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Game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 err="1">
                      <a:solidFill>
                        <a:schemeClr val="tx1"/>
                      </a:solidFill>
                    </a:rPr>
                    <a:t>seclection</a:t>
                  </a:r>
                  <a:endParaRPr kumimoji="1" lang="en-US" altLang="zh-CN" sz="20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6249024" y="1565741"/>
                <a:ext cx="3167487" cy="1448030"/>
                <a:chOff x="6249024" y="1565741"/>
                <a:chExt cx="3167487" cy="1448030"/>
              </a:xfrm>
            </p:grpSpPr>
            <p:sp>
              <p:nvSpPr>
                <p:cNvPr id="24" name="椭圆 23"/>
                <p:cNvSpPr/>
                <p:nvPr/>
              </p:nvSpPr>
              <p:spPr bwMode="auto">
                <a:xfrm>
                  <a:off x="6249024" y="2527244"/>
                  <a:ext cx="487889" cy="486527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02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492968" y="1565741"/>
                  <a:ext cx="2923543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Feature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clustering</a:t>
                  </a: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7067009" y="3616669"/>
                <a:ext cx="3637683" cy="1068053"/>
                <a:chOff x="7067009" y="3616669"/>
                <a:chExt cx="3637683" cy="1068053"/>
              </a:xfrm>
            </p:grpSpPr>
            <p:sp>
              <p:nvSpPr>
                <p:cNvPr id="20" name="椭圆 19"/>
                <p:cNvSpPr/>
                <p:nvPr/>
              </p:nvSpPr>
              <p:spPr bwMode="auto">
                <a:xfrm>
                  <a:off x="7067009" y="3831345"/>
                  <a:ext cx="487889" cy="487889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03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7745823" y="3616669"/>
                  <a:ext cx="2958869" cy="1068053"/>
                  <a:chOff x="7745823" y="3616669"/>
                  <a:chExt cx="2958869" cy="1068053"/>
                </a:xfrm>
              </p:grpSpPr>
              <p:sp>
                <p:nvSpPr>
                  <p:cNvPr id="22" name="矩形 21"/>
                  <p:cNvSpPr/>
                  <p:nvPr/>
                </p:nvSpPr>
                <p:spPr>
                  <a:xfrm>
                    <a:off x="7781149" y="361666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 fontScale="92500"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Bar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chart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comparison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7745823" y="4043111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Sample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funny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comments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Compare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multiple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dimension</a:t>
                    </a: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249024" y="5121184"/>
                <a:ext cx="3499435" cy="1165739"/>
                <a:chOff x="6249024" y="5121184"/>
                <a:chExt cx="3499435" cy="1165739"/>
              </a:xfrm>
            </p:grpSpPr>
            <p:sp>
              <p:nvSpPr>
                <p:cNvPr id="16" name="椭圆 15"/>
                <p:cNvSpPr/>
                <p:nvPr/>
              </p:nvSpPr>
              <p:spPr bwMode="auto">
                <a:xfrm>
                  <a:off x="6249024" y="5121184"/>
                  <a:ext cx="487889" cy="445642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04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7" name="组合 16"/>
                <p:cNvGrpSpPr/>
                <p:nvPr/>
              </p:nvGrpSpPr>
              <p:grpSpPr>
                <a:xfrm>
                  <a:off x="6736913" y="5209319"/>
                  <a:ext cx="3011546" cy="1077604"/>
                  <a:chOff x="6736913" y="5209319"/>
                  <a:chExt cx="3011546" cy="1077604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6824916" y="520931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 err="1">
                        <a:solidFill>
                          <a:schemeClr val="tx1"/>
                        </a:solidFill>
                      </a:rPr>
                      <a:t>RiverGraph&amp;Pie-chart</a:t>
                    </a:r>
                    <a:endParaRPr kumimoji="1" lang="en-US" altLang="zh-CN" sz="2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6736913" y="5645312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Sectect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draw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piechart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Send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section</a:t>
                    </a: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2094432" y="4626475"/>
                <a:ext cx="3271196" cy="1038335"/>
                <a:chOff x="2094432" y="4626475"/>
                <a:chExt cx="3271196" cy="1038335"/>
              </a:xfrm>
            </p:grpSpPr>
            <p:sp>
              <p:nvSpPr>
                <p:cNvPr id="12" name="椭圆 11"/>
                <p:cNvSpPr/>
                <p:nvPr/>
              </p:nvSpPr>
              <p:spPr bwMode="auto">
                <a:xfrm>
                  <a:off x="4637102" y="4830290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05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2094432" y="4626475"/>
                  <a:ext cx="3271196" cy="1038335"/>
                  <a:chOff x="2094432" y="4626475"/>
                  <a:chExt cx="3271196" cy="1038335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2526714" y="4626475"/>
                    <a:ext cx="2838914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094432" y="5023199"/>
                    <a:ext cx="2838914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Get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game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name&amp;timestamp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notes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Save&amp;show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the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</p:grp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Interaction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123318" y="3153783"/>
            <a:ext cx="2838914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Unfold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style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Select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specific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Send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id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to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other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vue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33" name="矩形 32"/>
          <p:cNvSpPr/>
          <p:nvPr/>
        </p:nvSpPr>
        <p:spPr>
          <a:xfrm>
            <a:off x="6492968" y="1944482"/>
            <a:ext cx="3541681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Cluster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feature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of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the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category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Mouseover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label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endParaRPr kumimoji="1"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05237" y="2827163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Figure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37" name="矩形 36"/>
          <p:cNvSpPr/>
          <p:nvPr/>
        </p:nvSpPr>
        <p:spPr>
          <a:xfrm>
            <a:off x="6453070" y="3222895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Funny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comments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FD99AE-F283-44C6-FA21-97B208357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5" t="65782" r="71788" b="1685"/>
          <a:stretch/>
        </p:blipFill>
        <p:spPr>
          <a:xfrm>
            <a:off x="3689623" y="127990"/>
            <a:ext cx="2763447" cy="229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238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94432" y="1565741"/>
            <a:ext cx="8610260" cy="4721182"/>
            <a:chOff x="2094432" y="1565741"/>
            <a:chExt cx="8610260" cy="4721182"/>
          </a:xfrm>
        </p:grpSpPr>
        <p:sp>
          <p:nvSpPr>
            <p:cNvPr id="5" name="任意多边形: 形状 4"/>
            <p:cNvSpPr/>
            <p:nvPr/>
          </p:nvSpPr>
          <p:spPr bwMode="auto">
            <a:xfrm>
              <a:off x="4857879" y="2538029"/>
              <a:ext cx="2544384" cy="3073156"/>
            </a:xfrm>
            <a:custGeom>
              <a:avLst/>
              <a:gdLst>
                <a:gd name="T0" fmla="*/ 839 w 2120"/>
                <a:gd name="T1" fmla="*/ 0 h 2561"/>
                <a:gd name="T2" fmla="*/ 0 w 2120"/>
                <a:gd name="T3" fmla="*/ 313 h 2561"/>
                <a:gd name="T4" fmla="*/ 101 w 2120"/>
                <a:gd name="T5" fmla="*/ 429 h 2561"/>
                <a:gd name="T6" fmla="*/ 839 w 2120"/>
                <a:gd name="T7" fmla="*/ 154 h 2561"/>
                <a:gd name="T8" fmla="*/ 1966 w 2120"/>
                <a:gd name="T9" fmla="*/ 1281 h 2561"/>
                <a:gd name="T10" fmla="*/ 839 w 2120"/>
                <a:gd name="T11" fmla="*/ 2407 h 2561"/>
                <a:gd name="T12" fmla="*/ 101 w 2120"/>
                <a:gd name="T13" fmla="*/ 2132 h 2561"/>
                <a:gd name="T14" fmla="*/ 0 w 2120"/>
                <a:gd name="T15" fmla="*/ 2248 h 2561"/>
                <a:gd name="T16" fmla="*/ 839 w 2120"/>
                <a:gd name="T17" fmla="*/ 2561 h 2561"/>
                <a:gd name="T18" fmla="*/ 2120 w 2120"/>
                <a:gd name="T19" fmla="*/ 1281 h 2561"/>
                <a:gd name="T20" fmla="*/ 839 w 2120"/>
                <a:gd name="T21" fmla="*/ 0 h 2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0" h="2561">
                  <a:moveTo>
                    <a:pt x="839" y="0"/>
                  </a:moveTo>
                  <a:cubicBezTo>
                    <a:pt x="518" y="0"/>
                    <a:pt x="225" y="118"/>
                    <a:pt x="0" y="313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299" y="258"/>
                    <a:pt x="557" y="154"/>
                    <a:pt x="839" y="154"/>
                  </a:cubicBezTo>
                  <a:cubicBezTo>
                    <a:pt x="1462" y="154"/>
                    <a:pt x="1966" y="658"/>
                    <a:pt x="1966" y="1281"/>
                  </a:cubicBezTo>
                  <a:cubicBezTo>
                    <a:pt x="1966" y="1903"/>
                    <a:pt x="1462" y="2407"/>
                    <a:pt x="839" y="2407"/>
                  </a:cubicBezTo>
                  <a:cubicBezTo>
                    <a:pt x="557" y="2407"/>
                    <a:pt x="299" y="2303"/>
                    <a:pt x="101" y="2132"/>
                  </a:cubicBezTo>
                  <a:cubicBezTo>
                    <a:pt x="0" y="2248"/>
                    <a:pt x="0" y="2248"/>
                    <a:pt x="0" y="2248"/>
                  </a:cubicBezTo>
                  <a:cubicBezTo>
                    <a:pt x="225" y="2443"/>
                    <a:pt x="518" y="2561"/>
                    <a:pt x="839" y="2561"/>
                  </a:cubicBezTo>
                  <a:cubicBezTo>
                    <a:pt x="1547" y="2561"/>
                    <a:pt x="2120" y="1988"/>
                    <a:pt x="2120" y="1281"/>
                  </a:cubicBezTo>
                  <a:cubicBezTo>
                    <a:pt x="2120" y="573"/>
                    <a:pt x="1547" y="0"/>
                    <a:pt x="839" y="0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94432" y="1565741"/>
              <a:ext cx="8610260" cy="4721182"/>
              <a:chOff x="2094432" y="1565741"/>
              <a:chExt cx="8610260" cy="47211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225493" y="2770507"/>
                <a:ext cx="2899498" cy="523887"/>
                <a:chOff x="2225493" y="2770507"/>
                <a:chExt cx="2899498" cy="523887"/>
              </a:xfrm>
            </p:grpSpPr>
            <p:sp>
              <p:nvSpPr>
                <p:cNvPr id="28" name="椭圆 27"/>
                <p:cNvSpPr/>
                <p:nvPr/>
              </p:nvSpPr>
              <p:spPr bwMode="auto">
                <a:xfrm>
                  <a:off x="4637102" y="2807867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225493" y="2770507"/>
                  <a:ext cx="2838914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Game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 err="1">
                      <a:solidFill>
                        <a:schemeClr val="tx1"/>
                      </a:solidFill>
                    </a:rPr>
                    <a:t>seclection</a:t>
                  </a:r>
                  <a:endParaRPr kumimoji="1" lang="en-US" altLang="zh-CN" sz="20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6249024" y="1565741"/>
                <a:ext cx="3167487" cy="1448030"/>
                <a:chOff x="6249024" y="1565741"/>
                <a:chExt cx="3167487" cy="1448030"/>
              </a:xfrm>
            </p:grpSpPr>
            <p:sp>
              <p:nvSpPr>
                <p:cNvPr id="24" name="椭圆 23"/>
                <p:cNvSpPr/>
                <p:nvPr/>
              </p:nvSpPr>
              <p:spPr bwMode="auto">
                <a:xfrm>
                  <a:off x="6249024" y="2527244"/>
                  <a:ext cx="487889" cy="486527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02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492968" y="1565741"/>
                  <a:ext cx="2923543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Feature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clustering</a:t>
                  </a: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7067009" y="3616669"/>
                <a:ext cx="3637683" cy="1068053"/>
                <a:chOff x="7067009" y="3616669"/>
                <a:chExt cx="3637683" cy="1068053"/>
              </a:xfrm>
            </p:grpSpPr>
            <p:sp>
              <p:nvSpPr>
                <p:cNvPr id="20" name="椭圆 19"/>
                <p:cNvSpPr/>
                <p:nvPr/>
              </p:nvSpPr>
              <p:spPr bwMode="auto">
                <a:xfrm>
                  <a:off x="7067009" y="3831345"/>
                  <a:ext cx="487889" cy="487889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03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7745823" y="3616669"/>
                  <a:ext cx="2958869" cy="1068053"/>
                  <a:chOff x="7745823" y="3616669"/>
                  <a:chExt cx="2958869" cy="1068053"/>
                </a:xfrm>
              </p:grpSpPr>
              <p:sp>
                <p:nvSpPr>
                  <p:cNvPr id="22" name="矩形 21"/>
                  <p:cNvSpPr/>
                  <p:nvPr/>
                </p:nvSpPr>
                <p:spPr>
                  <a:xfrm>
                    <a:off x="7781149" y="361666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 fontScale="92500"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Bar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chart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comparison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7745823" y="4043111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Sample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funny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comments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Compare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multiple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dimension</a:t>
                    </a: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249024" y="5121184"/>
                <a:ext cx="3499435" cy="1165739"/>
                <a:chOff x="6249024" y="5121184"/>
                <a:chExt cx="3499435" cy="1165739"/>
              </a:xfrm>
            </p:grpSpPr>
            <p:sp>
              <p:nvSpPr>
                <p:cNvPr id="16" name="椭圆 15"/>
                <p:cNvSpPr/>
                <p:nvPr/>
              </p:nvSpPr>
              <p:spPr bwMode="auto">
                <a:xfrm>
                  <a:off x="6249024" y="5121184"/>
                  <a:ext cx="487889" cy="445642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04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7" name="组合 16"/>
                <p:cNvGrpSpPr/>
                <p:nvPr/>
              </p:nvGrpSpPr>
              <p:grpSpPr>
                <a:xfrm>
                  <a:off x="6736913" y="5209319"/>
                  <a:ext cx="3011546" cy="1077604"/>
                  <a:chOff x="6736913" y="5209319"/>
                  <a:chExt cx="3011546" cy="1077604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6824916" y="520931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 err="1">
                        <a:solidFill>
                          <a:schemeClr val="tx1"/>
                        </a:solidFill>
                      </a:rPr>
                      <a:t>RiverGraph&amp;Pie-chart</a:t>
                    </a:r>
                    <a:endParaRPr kumimoji="1" lang="en-US" altLang="zh-CN" sz="2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6736913" y="5645312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Sectect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draw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piechart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Send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section</a:t>
                    </a: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2094432" y="4626475"/>
                <a:ext cx="3271196" cy="1038335"/>
                <a:chOff x="2094432" y="4626475"/>
                <a:chExt cx="3271196" cy="1038335"/>
              </a:xfrm>
            </p:grpSpPr>
            <p:sp>
              <p:nvSpPr>
                <p:cNvPr id="12" name="椭圆 11"/>
                <p:cNvSpPr/>
                <p:nvPr/>
              </p:nvSpPr>
              <p:spPr bwMode="auto">
                <a:xfrm>
                  <a:off x="4637102" y="4830290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05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2094432" y="4626475"/>
                  <a:ext cx="3271196" cy="1038335"/>
                  <a:chOff x="2094432" y="4626475"/>
                  <a:chExt cx="3271196" cy="1038335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2526714" y="4626475"/>
                    <a:ext cx="2838914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094432" y="5023199"/>
                    <a:ext cx="2838914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Get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game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name&amp;timestamp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notes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Save&amp;show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the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</p:grp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Interaction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123318" y="3153783"/>
            <a:ext cx="2838914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Unfold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style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Select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specific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Send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id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to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other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vue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33" name="矩形 32"/>
          <p:cNvSpPr/>
          <p:nvPr/>
        </p:nvSpPr>
        <p:spPr>
          <a:xfrm>
            <a:off x="6492968" y="1944482"/>
            <a:ext cx="3541681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Cluster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feature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of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the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category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Mouseover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label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endParaRPr kumimoji="1"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05237" y="2827163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Figure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37" name="矩形 36"/>
          <p:cNvSpPr/>
          <p:nvPr/>
        </p:nvSpPr>
        <p:spPr>
          <a:xfrm>
            <a:off x="6453070" y="3222895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Funny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comments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FD99AE-F283-44C6-FA21-97B208357F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12" t="22083" r="23205" b="60963"/>
          <a:stretch/>
        </p:blipFill>
        <p:spPr>
          <a:xfrm>
            <a:off x="2429971" y="954526"/>
            <a:ext cx="7400200" cy="15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053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94432" y="1565741"/>
            <a:ext cx="8610260" cy="4721182"/>
            <a:chOff x="2094432" y="1565741"/>
            <a:chExt cx="8610260" cy="4721182"/>
          </a:xfrm>
        </p:grpSpPr>
        <p:sp>
          <p:nvSpPr>
            <p:cNvPr id="5" name="任意多边形: 形状 4"/>
            <p:cNvSpPr/>
            <p:nvPr/>
          </p:nvSpPr>
          <p:spPr bwMode="auto">
            <a:xfrm>
              <a:off x="4857879" y="2538029"/>
              <a:ext cx="2544384" cy="3073156"/>
            </a:xfrm>
            <a:custGeom>
              <a:avLst/>
              <a:gdLst>
                <a:gd name="T0" fmla="*/ 839 w 2120"/>
                <a:gd name="T1" fmla="*/ 0 h 2561"/>
                <a:gd name="T2" fmla="*/ 0 w 2120"/>
                <a:gd name="T3" fmla="*/ 313 h 2561"/>
                <a:gd name="T4" fmla="*/ 101 w 2120"/>
                <a:gd name="T5" fmla="*/ 429 h 2561"/>
                <a:gd name="T6" fmla="*/ 839 w 2120"/>
                <a:gd name="T7" fmla="*/ 154 h 2561"/>
                <a:gd name="T8" fmla="*/ 1966 w 2120"/>
                <a:gd name="T9" fmla="*/ 1281 h 2561"/>
                <a:gd name="T10" fmla="*/ 839 w 2120"/>
                <a:gd name="T11" fmla="*/ 2407 h 2561"/>
                <a:gd name="T12" fmla="*/ 101 w 2120"/>
                <a:gd name="T13" fmla="*/ 2132 h 2561"/>
                <a:gd name="T14" fmla="*/ 0 w 2120"/>
                <a:gd name="T15" fmla="*/ 2248 h 2561"/>
                <a:gd name="T16" fmla="*/ 839 w 2120"/>
                <a:gd name="T17" fmla="*/ 2561 h 2561"/>
                <a:gd name="T18" fmla="*/ 2120 w 2120"/>
                <a:gd name="T19" fmla="*/ 1281 h 2561"/>
                <a:gd name="T20" fmla="*/ 839 w 2120"/>
                <a:gd name="T21" fmla="*/ 0 h 2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0" h="2561">
                  <a:moveTo>
                    <a:pt x="839" y="0"/>
                  </a:moveTo>
                  <a:cubicBezTo>
                    <a:pt x="518" y="0"/>
                    <a:pt x="225" y="118"/>
                    <a:pt x="0" y="313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299" y="258"/>
                    <a:pt x="557" y="154"/>
                    <a:pt x="839" y="154"/>
                  </a:cubicBezTo>
                  <a:cubicBezTo>
                    <a:pt x="1462" y="154"/>
                    <a:pt x="1966" y="658"/>
                    <a:pt x="1966" y="1281"/>
                  </a:cubicBezTo>
                  <a:cubicBezTo>
                    <a:pt x="1966" y="1903"/>
                    <a:pt x="1462" y="2407"/>
                    <a:pt x="839" y="2407"/>
                  </a:cubicBezTo>
                  <a:cubicBezTo>
                    <a:pt x="557" y="2407"/>
                    <a:pt x="299" y="2303"/>
                    <a:pt x="101" y="2132"/>
                  </a:cubicBezTo>
                  <a:cubicBezTo>
                    <a:pt x="0" y="2248"/>
                    <a:pt x="0" y="2248"/>
                    <a:pt x="0" y="2248"/>
                  </a:cubicBezTo>
                  <a:cubicBezTo>
                    <a:pt x="225" y="2443"/>
                    <a:pt x="518" y="2561"/>
                    <a:pt x="839" y="2561"/>
                  </a:cubicBezTo>
                  <a:cubicBezTo>
                    <a:pt x="1547" y="2561"/>
                    <a:pt x="2120" y="1988"/>
                    <a:pt x="2120" y="1281"/>
                  </a:cubicBezTo>
                  <a:cubicBezTo>
                    <a:pt x="2120" y="573"/>
                    <a:pt x="1547" y="0"/>
                    <a:pt x="839" y="0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94432" y="1565741"/>
              <a:ext cx="8610260" cy="4721182"/>
              <a:chOff x="2094432" y="1565741"/>
              <a:chExt cx="8610260" cy="47211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225493" y="2770507"/>
                <a:ext cx="2899498" cy="523887"/>
                <a:chOff x="2225493" y="2770507"/>
                <a:chExt cx="2899498" cy="523887"/>
              </a:xfrm>
            </p:grpSpPr>
            <p:sp>
              <p:nvSpPr>
                <p:cNvPr id="28" name="椭圆 27"/>
                <p:cNvSpPr/>
                <p:nvPr/>
              </p:nvSpPr>
              <p:spPr bwMode="auto">
                <a:xfrm>
                  <a:off x="4637102" y="2807867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225493" y="2770507"/>
                  <a:ext cx="2838914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Game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 err="1">
                      <a:solidFill>
                        <a:schemeClr val="tx1"/>
                      </a:solidFill>
                    </a:rPr>
                    <a:t>seclection</a:t>
                  </a:r>
                  <a:endParaRPr kumimoji="1" lang="en-US" altLang="zh-CN" sz="20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6249024" y="1565741"/>
                <a:ext cx="3167487" cy="1448030"/>
                <a:chOff x="6249024" y="1565741"/>
                <a:chExt cx="3167487" cy="1448030"/>
              </a:xfrm>
            </p:grpSpPr>
            <p:sp>
              <p:nvSpPr>
                <p:cNvPr id="24" name="椭圆 23"/>
                <p:cNvSpPr/>
                <p:nvPr/>
              </p:nvSpPr>
              <p:spPr bwMode="auto">
                <a:xfrm>
                  <a:off x="6249024" y="2527244"/>
                  <a:ext cx="487889" cy="486527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02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492968" y="1565741"/>
                  <a:ext cx="2923543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Feature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clustering</a:t>
                  </a: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7067009" y="3616669"/>
                <a:ext cx="3637683" cy="1068053"/>
                <a:chOff x="7067009" y="3616669"/>
                <a:chExt cx="3637683" cy="1068053"/>
              </a:xfrm>
            </p:grpSpPr>
            <p:sp>
              <p:nvSpPr>
                <p:cNvPr id="20" name="椭圆 19"/>
                <p:cNvSpPr/>
                <p:nvPr/>
              </p:nvSpPr>
              <p:spPr bwMode="auto">
                <a:xfrm>
                  <a:off x="7067009" y="3831345"/>
                  <a:ext cx="487889" cy="487889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03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7745823" y="3616669"/>
                  <a:ext cx="2958869" cy="1068053"/>
                  <a:chOff x="7745823" y="3616669"/>
                  <a:chExt cx="2958869" cy="1068053"/>
                </a:xfrm>
              </p:grpSpPr>
              <p:sp>
                <p:nvSpPr>
                  <p:cNvPr id="22" name="矩形 21"/>
                  <p:cNvSpPr/>
                  <p:nvPr/>
                </p:nvSpPr>
                <p:spPr>
                  <a:xfrm>
                    <a:off x="7781149" y="361666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 fontScale="92500"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Bar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chart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comparison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7745823" y="4043111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Sample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funny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comments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Compare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multiple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dimension</a:t>
                    </a: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249024" y="5121184"/>
                <a:ext cx="3499435" cy="1165739"/>
                <a:chOff x="6249024" y="5121184"/>
                <a:chExt cx="3499435" cy="1165739"/>
              </a:xfrm>
            </p:grpSpPr>
            <p:sp>
              <p:nvSpPr>
                <p:cNvPr id="16" name="椭圆 15"/>
                <p:cNvSpPr/>
                <p:nvPr/>
              </p:nvSpPr>
              <p:spPr bwMode="auto">
                <a:xfrm>
                  <a:off x="6249024" y="5121184"/>
                  <a:ext cx="487889" cy="445642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04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7" name="组合 16"/>
                <p:cNvGrpSpPr/>
                <p:nvPr/>
              </p:nvGrpSpPr>
              <p:grpSpPr>
                <a:xfrm>
                  <a:off x="6736913" y="5209319"/>
                  <a:ext cx="3011546" cy="1077604"/>
                  <a:chOff x="6736913" y="5209319"/>
                  <a:chExt cx="3011546" cy="1077604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6824916" y="520931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 err="1">
                        <a:solidFill>
                          <a:schemeClr val="tx1"/>
                        </a:solidFill>
                      </a:rPr>
                      <a:t>RiverGraph&amp;Pie-chart</a:t>
                    </a:r>
                    <a:endParaRPr kumimoji="1" lang="en-US" altLang="zh-CN" sz="2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6736913" y="5645312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Sectect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draw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piechart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Send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section</a:t>
                    </a: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2094432" y="4626475"/>
                <a:ext cx="3271196" cy="1038335"/>
                <a:chOff x="2094432" y="4626475"/>
                <a:chExt cx="3271196" cy="1038335"/>
              </a:xfrm>
            </p:grpSpPr>
            <p:sp>
              <p:nvSpPr>
                <p:cNvPr id="12" name="椭圆 11"/>
                <p:cNvSpPr/>
                <p:nvPr/>
              </p:nvSpPr>
              <p:spPr bwMode="auto">
                <a:xfrm>
                  <a:off x="4637102" y="4830290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05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2094432" y="4626475"/>
                  <a:ext cx="3271196" cy="1038335"/>
                  <a:chOff x="2094432" y="4626475"/>
                  <a:chExt cx="3271196" cy="1038335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2526714" y="4626475"/>
                    <a:ext cx="2838914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094432" y="5023199"/>
                    <a:ext cx="2838914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Get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game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name&amp;timestamp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notes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Save&amp;show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the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</p:grp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Interaction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123318" y="3153783"/>
            <a:ext cx="2838914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Unfold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style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Select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specific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Send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id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to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other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vue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33" name="矩形 32"/>
          <p:cNvSpPr/>
          <p:nvPr/>
        </p:nvSpPr>
        <p:spPr>
          <a:xfrm>
            <a:off x="6492968" y="1944482"/>
            <a:ext cx="3541681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Cluster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feature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of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the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category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Mouseover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label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endParaRPr kumimoji="1"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05237" y="2827163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Figure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37" name="矩形 36"/>
          <p:cNvSpPr/>
          <p:nvPr/>
        </p:nvSpPr>
        <p:spPr>
          <a:xfrm>
            <a:off x="6453070" y="3222895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Funny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comments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FD99AE-F283-44C6-FA21-97B208357F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2" t="11897" r="5641" b="77859"/>
          <a:stretch/>
        </p:blipFill>
        <p:spPr>
          <a:xfrm>
            <a:off x="837892" y="1137444"/>
            <a:ext cx="10822264" cy="128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017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94432" y="1565741"/>
            <a:ext cx="8610260" cy="4721182"/>
            <a:chOff x="2094432" y="1565741"/>
            <a:chExt cx="8610260" cy="4721182"/>
          </a:xfrm>
        </p:grpSpPr>
        <p:sp>
          <p:nvSpPr>
            <p:cNvPr id="5" name="任意多边形: 形状 4"/>
            <p:cNvSpPr/>
            <p:nvPr/>
          </p:nvSpPr>
          <p:spPr bwMode="auto">
            <a:xfrm>
              <a:off x="4857879" y="2538029"/>
              <a:ext cx="2544384" cy="3073156"/>
            </a:xfrm>
            <a:custGeom>
              <a:avLst/>
              <a:gdLst>
                <a:gd name="T0" fmla="*/ 839 w 2120"/>
                <a:gd name="T1" fmla="*/ 0 h 2561"/>
                <a:gd name="T2" fmla="*/ 0 w 2120"/>
                <a:gd name="T3" fmla="*/ 313 h 2561"/>
                <a:gd name="T4" fmla="*/ 101 w 2120"/>
                <a:gd name="T5" fmla="*/ 429 h 2561"/>
                <a:gd name="T6" fmla="*/ 839 w 2120"/>
                <a:gd name="T7" fmla="*/ 154 h 2561"/>
                <a:gd name="T8" fmla="*/ 1966 w 2120"/>
                <a:gd name="T9" fmla="*/ 1281 h 2561"/>
                <a:gd name="T10" fmla="*/ 839 w 2120"/>
                <a:gd name="T11" fmla="*/ 2407 h 2561"/>
                <a:gd name="T12" fmla="*/ 101 w 2120"/>
                <a:gd name="T13" fmla="*/ 2132 h 2561"/>
                <a:gd name="T14" fmla="*/ 0 w 2120"/>
                <a:gd name="T15" fmla="*/ 2248 h 2561"/>
                <a:gd name="T16" fmla="*/ 839 w 2120"/>
                <a:gd name="T17" fmla="*/ 2561 h 2561"/>
                <a:gd name="T18" fmla="*/ 2120 w 2120"/>
                <a:gd name="T19" fmla="*/ 1281 h 2561"/>
                <a:gd name="T20" fmla="*/ 839 w 2120"/>
                <a:gd name="T21" fmla="*/ 0 h 2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0" h="2561">
                  <a:moveTo>
                    <a:pt x="839" y="0"/>
                  </a:moveTo>
                  <a:cubicBezTo>
                    <a:pt x="518" y="0"/>
                    <a:pt x="225" y="118"/>
                    <a:pt x="0" y="313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299" y="258"/>
                    <a:pt x="557" y="154"/>
                    <a:pt x="839" y="154"/>
                  </a:cubicBezTo>
                  <a:cubicBezTo>
                    <a:pt x="1462" y="154"/>
                    <a:pt x="1966" y="658"/>
                    <a:pt x="1966" y="1281"/>
                  </a:cubicBezTo>
                  <a:cubicBezTo>
                    <a:pt x="1966" y="1903"/>
                    <a:pt x="1462" y="2407"/>
                    <a:pt x="839" y="2407"/>
                  </a:cubicBezTo>
                  <a:cubicBezTo>
                    <a:pt x="557" y="2407"/>
                    <a:pt x="299" y="2303"/>
                    <a:pt x="101" y="2132"/>
                  </a:cubicBezTo>
                  <a:cubicBezTo>
                    <a:pt x="0" y="2248"/>
                    <a:pt x="0" y="2248"/>
                    <a:pt x="0" y="2248"/>
                  </a:cubicBezTo>
                  <a:cubicBezTo>
                    <a:pt x="225" y="2443"/>
                    <a:pt x="518" y="2561"/>
                    <a:pt x="839" y="2561"/>
                  </a:cubicBezTo>
                  <a:cubicBezTo>
                    <a:pt x="1547" y="2561"/>
                    <a:pt x="2120" y="1988"/>
                    <a:pt x="2120" y="1281"/>
                  </a:cubicBezTo>
                  <a:cubicBezTo>
                    <a:pt x="2120" y="573"/>
                    <a:pt x="1547" y="0"/>
                    <a:pt x="839" y="0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94432" y="1565741"/>
              <a:ext cx="8610260" cy="4721182"/>
              <a:chOff x="2094432" y="1565741"/>
              <a:chExt cx="8610260" cy="47211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225493" y="2770507"/>
                <a:ext cx="2899498" cy="523887"/>
                <a:chOff x="2225493" y="2770507"/>
                <a:chExt cx="2899498" cy="523887"/>
              </a:xfrm>
            </p:grpSpPr>
            <p:sp>
              <p:nvSpPr>
                <p:cNvPr id="28" name="椭圆 27"/>
                <p:cNvSpPr/>
                <p:nvPr/>
              </p:nvSpPr>
              <p:spPr bwMode="auto">
                <a:xfrm>
                  <a:off x="4637102" y="2807867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225493" y="2770507"/>
                  <a:ext cx="2838914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Game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 err="1">
                      <a:solidFill>
                        <a:schemeClr val="tx1"/>
                      </a:solidFill>
                    </a:rPr>
                    <a:t>seclection</a:t>
                  </a:r>
                  <a:endParaRPr kumimoji="1" lang="en-US" altLang="zh-CN" sz="20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6249024" y="1565741"/>
                <a:ext cx="3167487" cy="1448030"/>
                <a:chOff x="6249024" y="1565741"/>
                <a:chExt cx="3167487" cy="1448030"/>
              </a:xfrm>
            </p:grpSpPr>
            <p:sp>
              <p:nvSpPr>
                <p:cNvPr id="24" name="椭圆 23"/>
                <p:cNvSpPr/>
                <p:nvPr/>
              </p:nvSpPr>
              <p:spPr bwMode="auto">
                <a:xfrm>
                  <a:off x="6249024" y="2527244"/>
                  <a:ext cx="487889" cy="486527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02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492968" y="1565741"/>
                  <a:ext cx="2923543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Feature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clustering</a:t>
                  </a: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7067009" y="3616669"/>
                <a:ext cx="3637683" cy="1068053"/>
                <a:chOff x="7067009" y="3616669"/>
                <a:chExt cx="3637683" cy="1068053"/>
              </a:xfrm>
            </p:grpSpPr>
            <p:sp>
              <p:nvSpPr>
                <p:cNvPr id="20" name="椭圆 19"/>
                <p:cNvSpPr/>
                <p:nvPr/>
              </p:nvSpPr>
              <p:spPr bwMode="auto">
                <a:xfrm>
                  <a:off x="7067009" y="3831345"/>
                  <a:ext cx="487889" cy="487889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03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7745823" y="3616669"/>
                  <a:ext cx="2958869" cy="1068053"/>
                  <a:chOff x="7745823" y="3616669"/>
                  <a:chExt cx="2958869" cy="1068053"/>
                </a:xfrm>
              </p:grpSpPr>
              <p:sp>
                <p:nvSpPr>
                  <p:cNvPr id="22" name="矩形 21"/>
                  <p:cNvSpPr/>
                  <p:nvPr/>
                </p:nvSpPr>
                <p:spPr>
                  <a:xfrm>
                    <a:off x="7781149" y="361666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 fontScale="92500"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Bar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chart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comparison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7745823" y="4043111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Sample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funny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comments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Compare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multiple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dimension</a:t>
                    </a: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249024" y="5121184"/>
                <a:ext cx="3499435" cy="1165739"/>
                <a:chOff x="6249024" y="5121184"/>
                <a:chExt cx="3499435" cy="1165739"/>
              </a:xfrm>
            </p:grpSpPr>
            <p:sp>
              <p:nvSpPr>
                <p:cNvPr id="16" name="椭圆 15"/>
                <p:cNvSpPr/>
                <p:nvPr/>
              </p:nvSpPr>
              <p:spPr bwMode="auto">
                <a:xfrm>
                  <a:off x="6249024" y="5121184"/>
                  <a:ext cx="487889" cy="445642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04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7" name="组合 16"/>
                <p:cNvGrpSpPr/>
                <p:nvPr/>
              </p:nvGrpSpPr>
              <p:grpSpPr>
                <a:xfrm>
                  <a:off x="6736913" y="5209319"/>
                  <a:ext cx="3011546" cy="1077604"/>
                  <a:chOff x="6736913" y="5209319"/>
                  <a:chExt cx="3011546" cy="1077604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6824916" y="520931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 err="1">
                        <a:solidFill>
                          <a:schemeClr val="tx1"/>
                        </a:solidFill>
                      </a:rPr>
                      <a:t>RiverGraph&amp;Pie-chart</a:t>
                    </a:r>
                    <a:endParaRPr kumimoji="1" lang="en-US" altLang="zh-CN" sz="2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6736913" y="5645312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Sectect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draw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piechart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Send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section</a:t>
                    </a: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2094432" y="4626475"/>
                <a:ext cx="3271196" cy="1038335"/>
                <a:chOff x="2094432" y="4626475"/>
                <a:chExt cx="3271196" cy="1038335"/>
              </a:xfrm>
            </p:grpSpPr>
            <p:sp>
              <p:nvSpPr>
                <p:cNvPr id="12" name="椭圆 11"/>
                <p:cNvSpPr/>
                <p:nvPr/>
              </p:nvSpPr>
              <p:spPr bwMode="auto">
                <a:xfrm>
                  <a:off x="4637102" y="4830290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05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2094432" y="4626475"/>
                  <a:ext cx="3271196" cy="1038335"/>
                  <a:chOff x="2094432" y="4626475"/>
                  <a:chExt cx="3271196" cy="1038335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2526714" y="4626475"/>
                    <a:ext cx="2838914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094432" y="5023199"/>
                    <a:ext cx="2838914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Get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game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name&amp;timestamp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notes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Save&amp;show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the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</p:grp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Interaction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123318" y="3153783"/>
            <a:ext cx="2838914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Unfold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style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Select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specific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Send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id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to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other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vue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33" name="矩形 32"/>
          <p:cNvSpPr/>
          <p:nvPr/>
        </p:nvSpPr>
        <p:spPr>
          <a:xfrm>
            <a:off x="6492968" y="1944482"/>
            <a:ext cx="3541681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Cluster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feature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of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the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category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Mouseover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label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endParaRPr kumimoji="1"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05237" y="2827163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Figure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37" name="矩形 36"/>
          <p:cNvSpPr/>
          <p:nvPr/>
        </p:nvSpPr>
        <p:spPr>
          <a:xfrm>
            <a:off x="6453070" y="3222895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Funny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comments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FD99AE-F283-44C6-FA21-97B208357F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08" t="22095" r="5641" b="48803"/>
          <a:stretch/>
        </p:blipFill>
        <p:spPr>
          <a:xfrm>
            <a:off x="1151524" y="1625924"/>
            <a:ext cx="4469073" cy="445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67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94432" y="1565741"/>
            <a:ext cx="8610260" cy="4721182"/>
            <a:chOff x="2094432" y="1565741"/>
            <a:chExt cx="8610260" cy="4721182"/>
          </a:xfrm>
        </p:grpSpPr>
        <p:sp>
          <p:nvSpPr>
            <p:cNvPr id="5" name="任意多边形: 形状 4"/>
            <p:cNvSpPr/>
            <p:nvPr/>
          </p:nvSpPr>
          <p:spPr bwMode="auto">
            <a:xfrm>
              <a:off x="4857879" y="2538029"/>
              <a:ext cx="2544384" cy="3073156"/>
            </a:xfrm>
            <a:custGeom>
              <a:avLst/>
              <a:gdLst>
                <a:gd name="T0" fmla="*/ 839 w 2120"/>
                <a:gd name="T1" fmla="*/ 0 h 2561"/>
                <a:gd name="T2" fmla="*/ 0 w 2120"/>
                <a:gd name="T3" fmla="*/ 313 h 2561"/>
                <a:gd name="T4" fmla="*/ 101 w 2120"/>
                <a:gd name="T5" fmla="*/ 429 h 2561"/>
                <a:gd name="T6" fmla="*/ 839 w 2120"/>
                <a:gd name="T7" fmla="*/ 154 h 2561"/>
                <a:gd name="T8" fmla="*/ 1966 w 2120"/>
                <a:gd name="T9" fmla="*/ 1281 h 2561"/>
                <a:gd name="T10" fmla="*/ 839 w 2120"/>
                <a:gd name="T11" fmla="*/ 2407 h 2561"/>
                <a:gd name="T12" fmla="*/ 101 w 2120"/>
                <a:gd name="T13" fmla="*/ 2132 h 2561"/>
                <a:gd name="T14" fmla="*/ 0 w 2120"/>
                <a:gd name="T15" fmla="*/ 2248 h 2561"/>
                <a:gd name="T16" fmla="*/ 839 w 2120"/>
                <a:gd name="T17" fmla="*/ 2561 h 2561"/>
                <a:gd name="T18" fmla="*/ 2120 w 2120"/>
                <a:gd name="T19" fmla="*/ 1281 h 2561"/>
                <a:gd name="T20" fmla="*/ 839 w 2120"/>
                <a:gd name="T21" fmla="*/ 0 h 2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0" h="2561">
                  <a:moveTo>
                    <a:pt x="839" y="0"/>
                  </a:moveTo>
                  <a:cubicBezTo>
                    <a:pt x="518" y="0"/>
                    <a:pt x="225" y="118"/>
                    <a:pt x="0" y="313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299" y="258"/>
                    <a:pt x="557" y="154"/>
                    <a:pt x="839" y="154"/>
                  </a:cubicBezTo>
                  <a:cubicBezTo>
                    <a:pt x="1462" y="154"/>
                    <a:pt x="1966" y="658"/>
                    <a:pt x="1966" y="1281"/>
                  </a:cubicBezTo>
                  <a:cubicBezTo>
                    <a:pt x="1966" y="1903"/>
                    <a:pt x="1462" y="2407"/>
                    <a:pt x="839" y="2407"/>
                  </a:cubicBezTo>
                  <a:cubicBezTo>
                    <a:pt x="557" y="2407"/>
                    <a:pt x="299" y="2303"/>
                    <a:pt x="101" y="2132"/>
                  </a:cubicBezTo>
                  <a:cubicBezTo>
                    <a:pt x="0" y="2248"/>
                    <a:pt x="0" y="2248"/>
                    <a:pt x="0" y="2248"/>
                  </a:cubicBezTo>
                  <a:cubicBezTo>
                    <a:pt x="225" y="2443"/>
                    <a:pt x="518" y="2561"/>
                    <a:pt x="839" y="2561"/>
                  </a:cubicBezTo>
                  <a:cubicBezTo>
                    <a:pt x="1547" y="2561"/>
                    <a:pt x="2120" y="1988"/>
                    <a:pt x="2120" y="1281"/>
                  </a:cubicBezTo>
                  <a:cubicBezTo>
                    <a:pt x="2120" y="573"/>
                    <a:pt x="1547" y="0"/>
                    <a:pt x="839" y="0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94432" y="1565741"/>
              <a:ext cx="8610260" cy="4721182"/>
              <a:chOff x="2094432" y="1565741"/>
              <a:chExt cx="8610260" cy="47211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225493" y="2770507"/>
                <a:ext cx="2899498" cy="523887"/>
                <a:chOff x="2225493" y="2770507"/>
                <a:chExt cx="2899498" cy="523887"/>
              </a:xfrm>
            </p:grpSpPr>
            <p:sp>
              <p:nvSpPr>
                <p:cNvPr id="28" name="椭圆 27"/>
                <p:cNvSpPr/>
                <p:nvPr/>
              </p:nvSpPr>
              <p:spPr bwMode="auto">
                <a:xfrm>
                  <a:off x="4637102" y="2807867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225493" y="2770507"/>
                  <a:ext cx="2838914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Game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 err="1">
                      <a:solidFill>
                        <a:schemeClr val="tx1"/>
                      </a:solidFill>
                    </a:rPr>
                    <a:t>seclection</a:t>
                  </a:r>
                  <a:endParaRPr kumimoji="1" lang="en-US" altLang="zh-CN" sz="20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6249024" y="1565741"/>
                <a:ext cx="3167487" cy="1448030"/>
                <a:chOff x="6249024" y="1565741"/>
                <a:chExt cx="3167487" cy="1448030"/>
              </a:xfrm>
            </p:grpSpPr>
            <p:sp>
              <p:nvSpPr>
                <p:cNvPr id="24" name="椭圆 23"/>
                <p:cNvSpPr/>
                <p:nvPr/>
              </p:nvSpPr>
              <p:spPr bwMode="auto">
                <a:xfrm>
                  <a:off x="6249024" y="2527244"/>
                  <a:ext cx="487889" cy="486527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02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492968" y="1565741"/>
                  <a:ext cx="2923543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Feature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clustering</a:t>
                  </a: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7067009" y="3616669"/>
                <a:ext cx="3637683" cy="1068053"/>
                <a:chOff x="7067009" y="3616669"/>
                <a:chExt cx="3637683" cy="1068053"/>
              </a:xfrm>
            </p:grpSpPr>
            <p:sp>
              <p:nvSpPr>
                <p:cNvPr id="20" name="椭圆 19"/>
                <p:cNvSpPr/>
                <p:nvPr/>
              </p:nvSpPr>
              <p:spPr bwMode="auto">
                <a:xfrm>
                  <a:off x="7067009" y="3831345"/>
                  <a:ext cx="487889" cy="487889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03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7745823" y="3616669"/>
                  <a:ext cx="2958869" cy="1068053"/>
                  <a:chOff x="7745823" y="3616669"/>
                  <a:chExt cx="2958869" cy="1068053"/>
                </a:xfrm>
              </p:grpSpPr>
              <p:sp>
                <p:nvSpPr>
                  <p:cNvPr id="22" name="矩形 21"/>
                  <p:cNvSpPr/>
                  <p:nvPr/>
                </p:nvSpPr>
                <p:spPr>
                  <a:xfrm>
                    <a:off x="7781149" y="361666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 fontScale="92500"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Bar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chart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comparison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7745823" y="4043111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Sample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funny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comments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Compare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multiple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dimension</a:t>
                    </a: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249024" y="5121184"/>
                <a:ext cx="3499435" cy="1165739"/>
                <a:chOff x="6249024" y="5121184"/>
                <a:chExt cx="3499435" cy="1165739"/>
              </a:xfrm>
            </p:grpSpPr>
            <p:sp>
              <p:nvSpPr>
                <p:cNvPr id="16" name="椭圆 15"/>
                <p:cNvSpPr/>
                <p:nvPr/>
              </p:nvSpPr>
              <p:spPr bwMode="auto">
                <a:xfrm>
                  <a:off x="6249024" y="5121184"/>
                  <a:ext cx="487889" cy="445642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04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7" name="组合 16"/>
                <p:cNvGrpSpPr/>
                <p:nvPr/>
              </p:nvGrpSpPr>
              <p:grpSpPr>
                <a:xfrm>
                  <a:off x="6736913" y="5209319"/>
                  <a:ext cx="3011546" cy="1077604"/>
                  <a:chOff x="6736913" y="5209319"/>
                  <a:chExt cx="3011546" cy="1077604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6824916" y="520931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 err="1">
                        <a:solidFill>
                          <a:schemeClr val="tx1"/>
                        </a:solidFill>
                      </a:rPr>
                      <a:t>RiverGraph&amp;Pie-chart</a:t>
                    </a:r>
                    <a:endParaRPr kumimoji="1" lang="en-US" altLang="zh-CN" sz="2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6736913" y="5645312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Sectect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draw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piechart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Send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section</a:t>
                    </a: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2094432" y="4626475"/>
                <a:ext cx="3271196" cy="1038335"/>
                <a:chOff x="2094432" y="4626475"/>
                <a:chExt cx="3271196" cy="1038335"/>
              </a:xfrm>
            </p:grpSpPr>
            <p:sp>
              <p:nvSpPr>
                <p:cNvPr id="12" name="椭圆 11"/>
                <p:cNvSpPr/>
                <p:nvPr/>
              </p:nvSpPr>
              <p:spPr bwMode="auto">
                <a:xfrm>
                  <a:off x="4637102" y="4830290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05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2094432" y="4626475"/>
                  <a:ext cx="3271196" cy="1038335"/>
                  <a:chOff x="2094432" y="4626475"/>
                  <a:chExt cx="3271196" cy="1038335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2526714" y="4626475"/>
                    <a:ext cx="2838914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094432" y="5023199"/>
                    <a:ext cx="2838914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Get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game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name&amp;timestamp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notes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Save&amp;show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the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</p:grp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Interaction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123318" y="3153783"/>
            <a:ext cx="2838914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Unfold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style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Select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specific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Send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id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to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other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vue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33" name="矩形 32"/>
          <p:cNvSpPr/>
          <p:nvPr/>
        </p:nvSpPr>
        <p:spPr>
          <a:xfrm>
            <a:off x="6492968" y="1944482"/>
            <a:ext cx="3541681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Cluster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feature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of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the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category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Mouseover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label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endParaRPr kumimoji="1"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05237" y="2827163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Figure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37" name="矩形 36"/>
          <p:cNvSpPr/>
          <p:nvPr/>
        </p:nvSpPr>
        <p:spPr>
          <a:xfrm>
            <a:off x="6453070" y="3222895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Funny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comments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FD99AE-F283-44C6-FA21-97B208357F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9" t="39440" r="22677" b="2417"/>
          <a:stretch/>
        </p:blipFill>
        <p:spPr>
          <a:xfrm>
            <a:off x="149342" y="1818485"/>
            <a:ext cx="6004219" cy="426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13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94432" y="1565741"/>
            <a:ext cx="8610260" cy="4721182"/>
            <a:chOff x="2094432" y="1565741"/>
            <a:chExt cx="8610260" cy="4721182"/>
          </a:xfrm>
        </p:grpSpPr>
        <p:sp>
          <p:nvSpPr>
            <p:cNvPr id="5" name="任意多边形: 形状 4"/>
            <p:cNvSpPr/>
            <p:nvPr/>
          </p:nvSpPr>
          <p:spPr bwMode="auto">
            <a:xfrm>
              <a:off x="4857879" y="2538029"/>
              <a:ext cx="2544384" cy="3073156"/>
            </a:xfrm>
            <a:custGeom>
              <a:avLst/>
              <a:gdLst>
                <a:gd name="T0" fmla="*/ 839 w 2120"/>
                <a:gd name="T1" fmla="*/ 0 h 2561"/>
                <a:gd name="T2" fmla="*/ 0 w 2120"/>
                <a:gd name="T3" fmla="*/ 313 h 2561"/>
                <a:gd name="T4" fmla="*/ 101 w 2120"/>
                <a:gd name="T5" fmla="*/ 429 h 2561"/>
                <a:gd name="T6" fmla="*/ 839 w 2120"/>
                <a:gd name="T7" fmla="*/ 154 h 2561"/>
                <a:gd name="T8" fmla="*/ 1966 w 2120"/>
                <a:gd name="T9" fmla="*/ 1281 h 2561"/>
                <a:gd name="T10" fmla="*/ 839 w 2120"/>
                <a:gd name="T11" fmla="*/ 2407 h 2561"/>
                <a:gd name="T12" fmla="*/ 101 w 2120"/>
                <a:gd name="T13" fmla="*/ 2132 h 2561"/>
                <a:gd name="T14" fmla="*/ 0 w 2120"/>
                <a:gd name="T15" fmla="*/ 2248 h 2561"/>
                <a:gd name="T16" fmla="*/ 839 w 2120"/>
                <a:gd name="T17" fmla="*/ 2561 h 2561"/>
                <a:gd name="T18" fmla="*/ 2120 w 2120"/>
                <a:gd name="T19" fmla="*/ 1281 h 2561"/>
                <a:gd name="T20" fmla="*/ 839 w 2120"/>
                <a:gd name="T21" fmla="*/ 0 h 2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0" h="2561">
                  <a:moveTo>
                    <a:pt x="839" y="0"/>
                  </a:moveTo>
                  <a:cubicBezTo>
                    <a:pt x="518" y="0"/>
                    <a:pt x="225" y="118"/>
                    <a:pt x="0" y="313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299" y="258"/>
                    <a:pt x="557" y="154"/>
                    <a:pt x="839" y="154"/>
                  </a:cubicBezTo>
                  <a:cubicBezTo>
                    <a:pt x="1462" y="154"/>
                    <a:pt x="1966" y="658"/>
                    <a:pt x="1966" y="1281"/>
                  </a:cubicBezTo>
                  <a:cubicBezTo>
                    <a:pt x="1966" y="1903"/>
                    <a:pt x="1462" y="2407"/>
                    <a:pt x="839" y="2407"/>
                  </a:cubicBezTo>
                  <a:cubicBezTo>
                    <a:pt x="557" y="2407"/>
                    <a:pt x="299" y="2303"/>
                    <a:pt x="101" y="2132"/>
                  </a:cubicBezTo>
                  <a:cubicBezTo>
                    <a:pt x="0" y="2248"/>
                    <a:pt x="0" y="2248"/>
                    <a:pt x="0" y="2248"/>
                  </a:cubicBezTo>
                  <a:cubicBezTo>
                    <a:pt x="225" y="2443"/>
                    <a:pt x="518" y="2561"/>
                    <a:pt x="839" y="2561"/>
                  </a:cubicBezTo>
                  <a:cubicBezTo>
                    <a:pt x="1547" y="2561"/>
                    <a:pt x="2120" y="1988"/>
                    <a:pt x="2120" y="1281"/>
                  </a:cubicBezTo>
                  <a:cubicBezTo>
                    <a:pt x="2120" y="573"/>
                    <a:pt x="1547" y="0"/>
                    <a:pt x="839" y="0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94432" y="1565741"/>
              <a:ext cx="8610260" cy="4721182"/>
              <a:chOff x="2094432" y="1565741"/>
              <a:chExt cx="8610260" cy="47211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225493" y="2770507"/>
                <a:ext cx="2899498" cy="523887"/>
                <a:chOff x="2225493" y="2770507"/>
                <a:chExt cx="2899498" cy="523887"/>
              </a:xfrm>
            </p:grpSpPr>
            <p:sp>
              <p:nvSpPr>
                <p:cNvPr id="28" name="椭圆 27"/>
                <p:cNvSpPr/>
                <p:nvPr/>
              </p:nvSpPr>
              <p:spPr bwMode="auto">
                <a:xfrm>
                  <a:off x="4637102" y="2807867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225493" y="2770507"/>
                  <a:ext cx="2838914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Game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 err="1">
                      <a:solidFill>
                        <a:schemeClr val="tx1"/>
                      </a:solidFill>
                    </a:rPr>
                    <a:t>seclection</a:t>
                  </a:r>
                  <a:endParaRPr kumimoji="1" lang="en-US" altLang="zh-CN" sz="20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6249024" y="1565741"/>
                <a:ext cx="3167487" cy="1448030"/>
                <a:chOff x="6249024" y="1565741"/>
                <a:chExt cx="3167487" cy="1448030"/>
              </a:xfrm>
            </p:grpSpPr>
            <p:sp>
              <p:nvSpPr>
                <p:cNvPr id="24" name="椭圆 23"/>
                <p:cNvSpPr/>
                <p:nvPr/>
              </p:nvSpPr>
              <p:spPr bwMode="auto">
                <a:xfrm>
                  <a:off x="6249024" y="2527244"/>
                  <a:ext cx="487889" cy="486527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02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492968" y="1565741"/>
                  <a:ext cx="2923543" cy="4716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Feature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clustering</a:t>
                  </a: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7067009" y="3616669"/>
                <a:ext cx="3637683" cy="1068053"/>
                <a:chOff x="7067009" y="3616669"/>
                <a:chExt cx="3637683" cy="1068053"/>
              </a:xfrm>
            </p:grpSpPr>
            <p:sp>
              <p:nvSpPr>
                <p:cNvPr id="20" name="椭圆 19"/>
                <p:cNvSpPr/>
                <p:nvPr/>
              </p:nvSpPr>
              <p:spPr bwMode="auto">
                <a:xfrm>
                  <a:off x="7067009" y="3831345"/>
                  <a:ext cx="487889" cy="487889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03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7745823" y="3616669"/>
                  <a:ext cx="2958869" cy="1068053"/>
                  <a:chOff x="7745823" y="3616669"/>
                  <a:chExt cx="2958869" cy="1068053"/>
                </a:xfrm>
              </p:grpSpPr>
              <p:sp>
                <p:nvSpPr>
                  <p:cNvPr id="22" name="矩形 21"/>
                  <p:cNvSpPr/>
                  <p:nvPr/>
                </p:nvSpPr>
                <p:spPr>
                  <a:xfrm>
                    <a:off x="7781149" y="361666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 fontScale="92500"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Bar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chart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  <a:latin typeface="+mn-ea"/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  <a:latin typeface="+mn-ea"/>
                      </a:rPr>
                      <a:t>comparison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7745823" y="4043111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Sample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funny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comments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Compare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multiple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dimension</a:t>
                    </a: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249024" y="5121184"/>
                <a:ext cx="3499435" cy="1165739"/>
                <a:chOff x="6249024" y="5121184"/>
                <a:chExt cx="3499435" cy="1165739"/>
              </a:xfrm>
            </p:grpSpPr>
            <p:sp>
              <p:nvSpPr>
                <p:cNvPr id="16" name="椭圆 15"/>
                <p:cNvSpPr/>
                <p:nvPr/>
              </p:nvSpPr>
              <p:spPr bwMode="auto">
                <a:xfrm>
                  <a:off x="6249024" y="5121184"/>
                  <a:ext cx="487889" cy="445642"/>
                </a:xfrm>
                <a:prstGeom prst="ellipse">
                  <a:avLst/>
                </a:prstGeom>
                <a:solidFill>
                  <a:schemeClr val="accent2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04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7" name="组合 16"/>
                <p:cNvGrpSpPr/>
                <p:nvPr/>
              </p:nvGrpSpPr>
              <p:grpSpPr>
                <a:xfrm>
                  <a:off x="6736913" y="5209319"/>
                  <a:ext cx="3011546" cy="1077604"/>
                  <a:chOff x="6736913" y="5209319"/>
                  <a:chExt cx="3011546" cy="1077604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6824916" y="5209319"/>
                    <a:ext cx="2923543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 err="1">
                        <a:solidFill>
                          <a:schemeClr val="tx1"/>
                        </a:solidFill>
                      </a:rPr>
                      <a:t>RiverGraph&amp;Pie-chart</a:t>
                    </a:r>
                    <a:endParaRPr kumimoji="1" lang="en-US" altLang="zh-CN" sz="20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6736913" y="5645312"/>
                    <a:ext cx="2923543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Sectect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draw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piechart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Send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time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to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section</a:t>
                    </a: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2094432" y="4626475"/>
                <a:ext cx="3271196" cy="1038335"/>
                <a:chOff x="2094432" y="4626475"/>
                <a:chExt cx="3271196" cy="1038335"/>
              </a:xfrm>
            </p:grpSpPr>
            <p:sp>
              <p:nvSpPr>
                <p:cNvPr id="12" name="椭圆 11"/>
                <p:cNvSpPr/>
                <p:nvPr/>
              </p:nvSpPr>
              <p:spPr bwMode="auto">
                <a:xfrm>
                  <a:off x="4637102" y="4830290"/>
                  <a:ext cx="487889" cy="486527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solidFill>
                    <a:schemeClr val="tx1"/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1" forceAA="0" compatLnSpc="1">
                  <a:normAutofit fontScale="62500" lnSpcReduction="20000"/>
                </a:bodyPr>
                <a:lstStyle/>
                <a:p>
                  <a:pPr algn="ctr" defTabSz="914400"/>
                  <a:r>
                    <a:rPr lang="en-US" altLang="zh-CN" b="1">
                      <a:solidFill>
                        <a:srgbClr val="FFFFFF"/>
                      </a:solidFill>
                    </a:rPr>
                    <a:t>05</a:t>
                  </a:r>
                  <a:endParaRPr lang="zh-CN" altLang="en-US" b="1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2094432" y="4626475"/>
                  <a:ext cx="3271196" cy="1038335"/>
                  <a:chOff x="2094432" y="4626475"/>
                  <a:chExt cx="3271196" cy="1038335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2526714" y="4626475"/>
                    <a:ext cx="2838914" cy="47160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b" anchorCtr="0">
                    <a:normAutofit/>
                  </a:bodyPr>
                  <a:lstStyle/>
                  <a:p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Save</a:t>
                    </a:r>
                    <a:r>
                      <a:rPr kumimoji="1" lang="zh-CN" altLang="en-US" sz="2000" b="1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2000" b="1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094432" y="5023199"/>
                    <a:ext cx="2838914" cy="64161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Autofit/>
                  </a:bodyPr>
                  <a:lstStyle/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Get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game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name&amp;timestamp</a:t>
                    </a:r>
                    <a:endParaRPr kumimoji="1" lang="en-US" altLang="zh-CN" sz="1400" dirty="0">
                      <a:solidFill>
                        <a:schemeClr val="tx1"/>
                      </a:solidFill>
                    </a:endParaRP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Type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notes</a:t>
                    </a:r>
                  </a:p>
                  <a:p>
                    <a:pPr marL="171450" indent="-171450">
                      <a:lnSpc>
                        <a:spcPct val="120000"/>
                      </a:lnSpc>
                      <a:buFont typeface="Arial" panose="020B0604020202020204" pitchFamily="34" charset="0"/>
                      <a:buChar char="•"/>
                    </a:pPr>
                    <a:r>
                      <a:rPr kumimoji="1" lang="en-US" altLang="zh-CN" sz="1400" dirty="0" err="1">
                        <a:solidFill>
                          <a:schemeClr val="tx1"/>
                        </a:solidFill>
                      </a:rPr>
                      <a:t>Save&amp;show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the</a:t>
                    </a:r>
                    <a:r>
                      <a:rPr kumimoji="1" lang="zh-CN" altLang="en-US" sz="1400" dirty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kumimoji="1" lang="en-US" altLang="zh-CN" sz="1400" dirty="0">
                        <a:solidFill>
                          <a:schemeClr val="tx1"/>
                        </a:solidFill>
                      </a:rPr>
                      <a:t>info</a:t>
                    </a:r>
                  </a:p>
                </p:txBody>
              </p:sp>
            </p:grp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Interaction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123318" y="3153783"/>
            <a:ext cx="2838914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Unfold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style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Select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specific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Send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game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id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to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other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vue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33" name="矩形 32"/>
          <p:cNvSpPr/>
          <p:nvPr/>
        </p:nvSpPr>
        <p:spPr>
          <a:xfrm>
            <a:off x="6492968" y="1944482"/>
            <a:ext cx="3541681" cy="641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Cluster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feature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of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the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same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category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solidFill>
                  <a:schemeClr val="tx1"/>
                </a:solidFill>
              </a:rPr>
              <a:t>Mouseover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</a:rPr>
              <a:t>label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endParaRPr kumimoji="1"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05237" y="2827163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Figure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display</a:t>
            </a:r>
          </a:p>
        </p:txBody>
      </p:sp>
      <p:sp>
        <p:nvSpPr>
          <p:cNvPr id="37" name="矩形 36"/>
          <p:cNvSpPr/>
          <p:nvPr/>
        </p:nvSpPr>
        <p:spPr>
          <a:xfrm>
            <a:off x="6453070" y="3222895"/>
            <a:ext cx="2923543" cy="4716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b" anchorCtr="0">
            <a:normAutofit/>
          </a:bodyPr>
          <a:lstStyle/>
          <a:p>
            <a:r>
              <a:rPr kumimoji="1" lang="en-US" altLang="zh-CN" b="1" dirty="0">
                <a:solidFill>
                  <a:schemeClr val="tx1"/>
                </a:solidFill>
              </a:rPr>
              <a:t>Funny</a:t>
            </a:r>
            <a:r>
              <a:rPr kumimoji="1" lang="zh-CN" altLang="en-US" b="1" dirty="0">
                <a:solidFill>
                  <a:schemeClr val="tx1"/>
                </a:solidFill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</a:rPr>
              <a:t>comments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BFD99AE-F283-44C6-FA21-97B208357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23" t="70764" r="5596" b="2417"/>
          <a:stretch/>
        </p:blipFill>
        <p:spPr>
          <a:xfrm>
            <a:off x="5633302" y="1291173"/>
            <a:ext cx="5675165" cy="508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73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Aim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176643" y="2487163"/>
            <a:ext cx="72555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0" i="0" dirty="0">
                <a:effectLst/>
                <a:latin typeface="Helvetica Neue" panose="02000503000000020004" pitchFamily="2" charset="0"/>
              </a:rPr>
              <a:t>Discover Unique Games:</a:t>
            </a:r>
            <a:br>
              <a:rPr lang="en-US" altLang="zh-CN" sz="3600" b="0" i="0" dirty="0">
                <a:effectLst/>
                <a:latin typeface="Helvetica Neue" panose="02000503000000020004" pitchFamily="2" charset="0"/>
              </a:rPr>
            </a:br>
            <a:r>
              <a:rPr lang="en-US" altLang="zh-CN" sz="3600" b="0" i="0" dirty="0">
                <a:effectLst/>
                <a:latin typeface="Helvetica Neue" panose="02000503000000020004" pitchFamily="2" charset="0"/>
              </a:rPr>
              <a:t>A Deep Dive into Steam Reviews</a:t>
            </a:r>
          </a:p>
          <a:p>
            <a:endParaRPr kumimoji="1" lang="zh-CN" altLang="en-US" sz="3600" dirty="0"/>
          </a:p>
        </p:txBody>
      </p:sp>
      <p:pic>
        <p:nvPicPr>
          <p:cNvPr id="1026" name="Picture 2" descr="aim 的图像结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792" y="1819305"/>
            <a:ext cx="2987040" cy="309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825385" y="2553412"/>
            <a:ext cx="6101392" cy="1562100"/>
          </a:xfrm>
        </p:spPr>
        <p:txBody>
          <a:bodyPr>
            <a:normAutofit/>
          </a:bodyPr>
          <a:lstStyle/>
          <a:p>
            <a:r>
              <a:rPr kumimoji="1" lang="en-US" altLang="zh-CN" sz="6000" b="1" dirty="0">
                <a:solidFill>
                  <a:schemeClr val="tx1"/>
                </a:solidFill>
              </a:rPr>
              <a:t>Findings</a:t>
            </a:r>
            <a:endParaRPr lang="en-US" sz="60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910" y="2712857"/>
            <a:ext cx="3088640" cy="899795"/>
          </a:xfrm>
        </p:spPr>
        <p:txBody>
          <a:bodyPr/>
          <a:lstStyle/>
          <a:p>
            <a:pPr algn="ctr"/>
            <a:r>
              <a:rPr lang="en-US" altLang="zh-CN" dirty="0" err="1"/>
              <a:t>DarkSoul</a:t>
            </a:r>
            <a:r>
              <a:rPr lang="en-US" altLang="zh-CN" dirty="0"/>
              <a:t> III</a:t>
            </a:r>
          </a:p>
        </p:txBody>
      </p:sp>
      <p:pic>
        <p:nvPicPr>
          <p:cNvPr id="91" name="图片 90" descr="358ce5823264cf6f384f23958eb66336"/>
          <p:cNvPicPr>
            <a:picLocks noChangeAspect="1"/>
          </p:cNvPicPr>
          <p:nvPr/>
        </p:nvPicPr>
        <p:blipFill rotWithShape="1">
          <a:blip r:embed="rId3"/>
          <a:srcRect l="28476" t="22613" r="23450" b="2482"/>
          <a:stretch/>
        </p:blipFill>
        <p:spPr>
          <a:xfrm>
            <a:off x="3974329" y="562762"/>
            <a:ext cx="6154836" cy="57324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A0D9957-DE4A-1ED4-048A-04DFC4CF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2020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E76F976-8476-AAD4-F9E2-9D418C3396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67" t="38238" r="42504"/>
          <a:stretch/>
        </p:blipFill>
        <p:spPr>
          <a:xfrm>
            <a:off x="0" y="1131424"/>
            <a:ext cx="3796696" cy="459515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4E8C0AF-FFE7-5BB4-D39B-CD1218D3A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6696" y="1131424"/>
            <a:ext cx="3796696" cy="459393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629EEAB-C3D1-6195-E296-CDA0B2E2A2B6}"/>
              </a:ext>
            </a:extLst>
          </p:cNvPr>
          <p:cNvSpPr txBox="1"/>
          <p:nvPr/>
        </p:nvSpPr>
        <p:spPr>
          <a:xfrm>
            <a:off x="1562582" y="5724145"/>
            <a:ext cx="1713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Indie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888C18-D093-7E55-F5EB-43726F76AFE3}"/>
              </a:ext>
            </a:extLst>
          </p:cNvPr>
          <p:cNvSpPr txBox="1"/>
          <p:nvPr/>
        </p:nvSpPr>
        <p:spPr>
          <a:xfrm>
            <a:off x="5428327" y="5643419"/>
            <a:ext cx="1562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Action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FA8B7AC-1336-11AC-CAB3-C6C2F196EA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3392" y="1130209"/>
            <a:ext cx="3771648" cy="4593936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B21ED0F-BEB7-D8F1-F1DB-39410706F47B}"/>
              </a:ext>
            </a:extLst>
          </p:cNvPr>
          <p:cNvSpPr txBox="1"/>
          <p:nvPr/>
        </p:nvSpPr>
        <p:spPr>
          <a:xfrm>
            <a:off x="9225023" y="5699938"/>
            <a:ext cx="181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Strategy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8924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5400" dirty="0"/>
              <a:t>User</a:t>
            </a:r>
            <a:r>
              <a:rPr lang="zh-CN" altLang="en-US" sz="5400" dirty="0"/>
              <a:t> </a:t>
            </a:r>
            <a:r>
              <a:rPr lang="en-US" altLang="zh-CN" sz="5400" dirty="0"/>
              <a:t>study</a:t>
            </a:r>
            <a:endParaRPr lang="zh-CN" altLang="en-US" sz="5400" dirty="0"/>
          </a:p>
        </p:txBody>
      </p:sp>
      <p:grpSp>
        <p:nvGrpSpPr>
          <p:cNvPr id="272" name="组合 271"/>
          <p:cNvGrpSpPr/>
          <p:nvPr/>
        </p:nvGrpSpPr>
        <p:grpSpPr>
          <a:xfrm>
            <a:off x="-2487914" y="2610816"/>
            <a:ext cx="11111053" cy="4119058"/>
            <a:chOff x="660400" y="1130300"/>
            <a:chExt cx="10858499" cy="4119058"/>
          </a:xfrm>
        </p:grpSpPr>
        <p:grpSp>
          <p:nvGrpSpPr>
            <p:cNvPr id="3" name="组合 2"/>
            <p:cNvGrpSpPr/>
            <p:nvPr/>
          </p:nvGrpSpPr>
          <p:grpSpPr>
            <a:xfrm>
              <a:off x="660400" y="1130300"/>
              <a:ext cx="10858499" cy="4119058"/>
              <a:chOff x="660400" y="1130300"/>
              <a:chExt cx="10858499" cy="4119058"/>
            </a:xfrm>
          </p:grpSpPr>
          <p:sp>
            <p:nvSpPr>
              <p:cNvPr id="5" name="箭头: 下 4"/>
              <p:cNvSpPr/>
              <p:nvPr/>
            </p:nvSpPr>
            <p:spPr>
              <a:xfrm rot="10800000">
                <a:off x="9553432" y="1130300"/>
                <a:ext cx="1965467" cy="3333654"/>
              </a:xfrm>
              <a:prstGeom prst="downArrow">
                <a:avLst>
                  <a:gd name="adj1" fmla="val 50000"/>
                  <a:gd name="adj2" fmla="val 62721"/>
                </a:avLst>
              </a:prstGeom>
              <a:gradFill flip="none" rotWithShape="1">
                <a:gsLst>
                  <a:gs pos="10000">
                    <a:schemeClr val="accent1">
                      <a:alpha val="0"/>
                    </a:schemeClr>
                  </a:gs>
                  <a:gs pos="100000">
                    <a:schemeClr val="accent1">
                      <a:alpha val="2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箭头: 下 5"/>
              <p:cNvSpPr/>
              <p:nvPr/>
            </p:nvSpPr>
            <p:spPr>
              <a:xfrm rot="10800000">
                <a:off x="660400" y="1632633"/>
                <a:ext cx="1523242" cy="2487319"/>
              </a:xfrm>
              <a:prstGeom prst="downArrow">
                <a:avLst>
                  <a:gd name="adj1" fmla="val 50000"/>
                  <a:gd name="adj2" fmla="val 61814"/>
                </a:avLst>
              </a:prstGeom>
              <a:gradFill flip="none" rotWithShape="1">
                <a:gsLst>
                  <a:gs pos="10000">
                    <a:schemeClr val="accent1">
                      <a:alpha val="0"/>
                    </a:schemeClr>
                  </a:gs>
                  <a:gs pos="100000">
                    <a:schemeClr val="accent1">
                      <a:alpha val="2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箭头: 下 6"/>
              <p:cNvSpPr/>
              <p:nvPr/>
            </p:nvSpPr>
            <p:spPr>
              <a:xfrm rot="10800000">
                <a:off x="7452360" y="3846480"/>
                <a:ext cx="859127" cy="1402878"/>
              </a:xfrm>
              <a:prstGeom prst="downArrow">
                <a:avLst>
                  <a:gd name="adj1" fmla="val 45804"/>
                  <a:gd name="adj2" fmla="val 68881"/>
                </a:avLst>
              </a:prstGeom>
              <a:gradFill flip="none" rotWithShape="1">
                <a:gsLst>
                  <a:gs pos="10000">
                    <a:schemeClr val="accent1">
                      <a:alpha val="0"/>
                    </a:schemeClr>
                  </a:gs>
                  <a:gs pos="100000">
                    <a:schemeClr val="accent1">
                      <a:alpha val="1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3789300" y="1325027"/>
              <a:ext cx="4948591" cy="2769213"/>
              <a:chOff x="2335611" y="1463040"/>
              <a:chExt cx="7508079" cy="4201492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4940137" y="4873501"/>
                <a:ext cx="123992" cy="173477"/>
              </a:xfrm>
              <a:custGeom>
                <a:avLst/>
                <a:gdLst>
                  <a:gd name="connsiteX0" fmla="*/ 25278 w 112300"/>
                  <a:gd name="connsiteY0" fmla="*/ 153954 h 157119"/>
                  <a:gd name="connsiteX1" fmla="*/ 13501 w 112300"/>
                  <a:gd name="connsiteY1" fmla="*/ 147500 h 157119"/>
                  <a:gd name="connsiteX2" fmla="*/ 3194 w 112300"/>
                  <a:gd name="connsiteY2" fmla="*/ 112242 h 157119"/>
                  <a:gd name="connsiteX3" fmla="*/ 57260 w 112300"/>
                  <a:gd name="connsiteY3" fmla="*/ 13501 h 157119"/>
                  <a:gd name="connsiteX4" fmla="*/ 92542 w 112300"/>
                  <a:gd name="connsiteY4" fmla="*/ 3194 h 157119"/>
                  <a:gd name="connsiteX5" fmla="*/ 109401 w 112300"/>
                  <a:gd name="connsiteY5" fmla="*/ 12418 h 157119"/>
                  <a:gd name="connsiteX6" fmla="*/ 111809 w 112300"/>
                  <a:gd name="connsiteY6" fmla="*/ 19185 h 157119"/>
                  <a:gd name="connsiteX7" fmla="*/ 105041 w 112300"/>
                  <a:gd name="connsiteY7" fmla="*/ 21593 h 157119"/>
                  <a:gd name="connsiteX8" fmla="*/ 104584 w 112300"/>
                  <a:gd name="connsiteY8" fmla="*/ 21352 h 157119"/>
                  <a:gd name="connsiteX9" fmla="*/ 87726 w 112300"/>
                  <a:gd name="connsiteY9" fmla="*/ 12105 h 157119"/>
                  <a:gd name="connsiteX10" fmla="*/ 66268 w 112300"/>
                  <a:gd name="connsiteY10" fmla="*/ 18390 h 157119"/>
                  <a:gd name="connsiteX11" fmla="*/ 12104 w 112300"/>
                  <a:gd name="connsiteY11" fmla="*/ 117059 h 157119"/>
                  <a:gd name="connsiteX12" fmla="*/ 18390 w 112300"/>
                  <a:gd name="connsiteY12" fmla="*/ 138517 h 157119"/>
                  <a:gd name="connsiteX13" fmla="*/ 30167 w 112300"/>
                  <a:gd name="connsiteY13" fmla="*/ 144971 h 157119"/>
                  <a:gd name="connsiteX14" fmla="*/ 51625 w 112300"/>
                  <a:gd name="connsiteY14" fmla="*/ 138686 h 157119"/>
                  <a:gd name="connsiteX15" fmla="*/ 87509 w 112300"/>
                  <a:gd name="connsiteY15" fmla="*/ 73131 h 157119"/>
                  <a:gd name="connsiteX16" fmla="*/ 94276 w 112300"/>
                  <a:gd name="connsiteY16" fmla="*/ 70723 h 157119"/>
                  <a:gd name="connsiteX17" fmla="*/ 96685 w 112300"/>
                  <a:gd name="connsiteY17" fmla="*/ 77490 h 157119"/>
                  <a:gd name="connsiteX18" fmla="*/ 96444 w 112300"/>
                  <a:gd name="connsiteY18" fmla="*/ 77948 h 157119"/>
                  <a:gd name="connsiteX19" fmla="*/ 60536 w 112300"/>
                  <a:gd name="connsiteY19" fmla="*/ 143551 h 157119"/>
                  <a:gd name="connsiteX20" fmla="*/ 25302 w 112300"/>
                  <a:gd name="connsiteY20" fmla="*/ 153954 h 157119"/>
                  <a:gd name="connsiteX21" fmla="*/ 25278 w 112300"/>
                  <a:gd name="connsiteY21" fmla="*/ 153954 h 157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2300" h="157119">
                    <a:moveTo>
                      <a:pt x="25278" y="153954"/>
                    </a:moveTo>
                    <a:lnTo>
                      <a:pt x="13501" y="147500"/>
                    </a:lnTo>
                    <a:cubicBezTo>
                      <a:pt x="930" y="140613"/>
                      <a:pt x="-3694" y="124814"/>
                      <a:pt x="3194" y="112242"/>
                    </a:cubicBezTo>
                    <a:lnTo>
                      <a:pt x="57260" y="13501"/>
                    </a:lnTo>
                    <a:cubicBezTo>
                      <a:pt x="64172" y="930"/>
                      <a:pt x="79947" y="-3694"/>
                      <a:pt x="92542" y="3194"/>
                    </a:cubicBezTo>
                    <a:lnTo>
                      <a:pt x="109401" y="12418"/>
                    </a:lnTo>
                    <a:cubicBezTo>
                      <a:pt x="111929" y="13622"/>
                      <a:pt x="113013" y="16656"/>
                      <a:pt x="111809" y="19185"/>
                    </a:cubicBezTo>
                    <a:cubicBezTo>
                      <a:pt x="110605" y="21714"/>
                      <a:pt x="107570" y="22797"/>
                      <a:pt x="105041" y="21593"/>
                    </a:cubicBezTo>
                    <a:cubicBezTo>
                      <a:pt x="104873" y="21521"/>
                      <a:pt x="104728" y="21449"/>
                      <a:pt x="104584" y="21352"/>
                    </a:cubicBezTo>
                    <a:lnTo>
                      <a:pt x="87726" y="12105"/>
                    </a:lnTo>
                    <a:cubicBezTo>
                      <a:pt x="80067" y="7914"/>
                      <a:pt x="70458" y="10732"/>
                      <a:pt x="66268" y="18390"/>
                    </a:cubicBezTo>
                    <a:lnTo>
                      <a:pt x="12104" y="117059"/>
                    </a:lnTo>
                    <a:cubicBezTo>
                      <a:pt x="7914" y="124718"/>
                      <a:pt x="10732" y="134327"/>
                      <a:pt x="18390" y="138517"/>
                    </a:cubicBezTo>
                    <a:lnTo>
                      <a:pt x="30167" y="144971"/>
                    </a:lnTo>
                    <a:cubicBezTo>
                      <a:pt x="37825" y="149162"/>
                      <a:pt x="47435" y="146344"/>
                      <a:pt x="51625" y="138686"/>
                    </a:cubicBezTo>
                    <a:lnTo>
                      <a:pt x="87509" y="73131"/>
                    </a:lnTo>
                    <a:cubicBezTo>
                      <a:pt x="88713" y="70602"/>
                      <a:pt x="91747" y="69519"/>
                      <a:pt x="94276" y="70723"/>
                    </a:cubicBezTo>
                    <a:cubicBezTo>
                      <a:pt x="96805" y="71927"/>
                      <a:pt x="97889" y="74962"/>
                      <a:pt x="96685" y="77490"/>
                    </a:cubicBezTo>
                    <a:cubicBezTo>
                      <a:pt x="96612" y="77659"/>
                      <a:pt x="96540" y="77803"/>
                      <a:pt x="96444" y="77948"/>
                    </a:cubicBezTo>
                    <a:lnTo>
                      <a:pt x="60536" y="143551"/>
                    </a:lnTo>
                    <a:cubicBezTo>
                      <a:pt x="53672" y="156146"/>
                      <a:pt x="37897" y="160818"/>
                      <a:pt x="25302" y="153954"/>
                    </a:cubicBezTo>
                    <a:cubicBezTo>
                      <a:pt x="25278" y="153954"/>
                      <a:pt x="25278" y="153954"/>
                      <a:pt x="25278" y="153954"/>
                    </a:cubicBezTo>
                    <a:close/>
                  </a:path>
                </a:pathLst>
              </a:custGeom>
              <a:solidFill>
                <a:srgbClr val="AFCDF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4866882" y="4886690"/>
                <a:ext cx="216421" cy="276467"/>
              </a:xfrm>
              <a:custGeom>
                <a:avLst/>
                <a:gdLst>
                  <a:gd name="connsiteX0" fmla="*/ 41436 w 196014"/>
                  <a:gd name="connsiteY0" fmla="*/ 245712 h 250398"/>
                  <a:gd name="connsiteX1" fmla="*/ 20339 w 196014"/>
                  <a:gd name="connsiteY1" fmla="*/ 234176 h 250398"/>
                  <a:gd name="connsiteX2" fmla="*/ 5648 w 196014"/>
                  <a:gd name="connsiteY2" fmla="*/ 176641 h 250398"/>
                  <a:gd name="connsiteX3" fmla="*/ 86953 w 196014"/>
                  <a:gd name="connsiteY3" fmla="*/ 28168 h 250398"/>
                  <a:gd name="connsiteX4" fmla="*/ 93720 w 196014"/>
                  <a:gd name="connsiteY4" fmla="*/ 25760 h 250398"/>
                  <a:gd name="connsiteX5" fmla="*/ 96128 w 196014"/>
                  <a:gd name="connsiteY5" fmla="*/ 32527 h 250398"/>
                  <a:gd name="connsiteX6" fmla="*/ 95888 w 196014"/>
                  <a:gd name="connsiteY6" fmla="*/ 32985 h 250398"/>
                  <a:gd name="connsiteX7" fmla="*/ 14583 w 196014"/>
                  <a:gd name="connsiteY7" fmla="*/ 181458 h 250398"/>
                  <a:gd name="connsiteX8" fmla="*/ 25228 w 196014"/>
                  <a:gd name="connsiteY8" fmla="*/ 225169 h 250398"/>
                  <a:gd name="connsiteX9" fmla="*/ 46325 w 196014"/>
                  <a:gd name="connsiteY9" fmla="*/ 236729 h 250398"/>
                  <a:gd name="connsiteX10" fmla="*/ 88904 w 196014"/>
                  <a:gd name="connsiteY10" fmla="*/ 222279 h 250398"/>
                  <a:gd name="connsiteX11" fmla="*/ 181504 w 196014"/>
                  <a:gd name="connsiteY11" fmla="*/ 53143 h 250398"/>
                  <a:gd name="connsiteX12" fmla="*/ 170859 w 196014"/>
                  <a:gd name="connsiteY12" fmla="*/ 9432 h 250398"/>
                  <a:gd name="connsiteX13" fmla="*/ 169149 w 196014"/>
                  <a:gd name="connsiteY13" fmla="*/ 2447 h 250398"/>
                  <a:gd name="connsiteX14" fmla="*/ 175675 w 196014"/>
                  <a:gd name="connsiteY14" fmla="*/ 497 h 250398"/>
                  <a:gd name="connsiteX15" fmla="*/ 190366 w 196014"/>
                  <a:gd name="connsiteY15" fmla="*/ 58031 h 250398"/>
                  <a:gd name="connsiteX16" fmla="*/ 97718 w 196014"/>
                  <a:gd name="connsiteY16" fmla="*/ 227120 h 250398"/>
                  <a:gd name="connsiteX17" fmla="*/ 41436 w 196014"/>
                  <a:gd name="connsiteY17" fmla="*/ 245712 h 250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6014" h="250398">
                    <a:moveTo>
                      <a:pt x="41436" y="245712"/>
                    </a:moveTo>
                    <a:lnTo>
                      <a:pt x="20339" y="234176"/>
                    </a:lnTo>
                    <a:cubicBezTo>
                      <a:pt x="759" y="223435"/>
                      <a:pt x="-5840" y="197642"/>
                      <a:pt x="5648" y="176641"/>
                    </a:cubicBezTo>
                    <a:lnTo>
                      <a:pt x="86953" y="28168"/>
                    </a:lnTo>
                    <a:cubicBezTo>
                      <a:pt x="88157" y="25639"/>
                      <a:pt x="91192" y="24556"/>
                      <a:pt x="93720" y="25760"/>
                    </a:cubicBezTo>
                    <a:cubicBezTo>
                      <a:pt x="96249" y="26964"/>
                      <a:pt x="97333" y="29999"/>
                      <a:pt x="96128" y="32527"/>
                    </a:cubicBezTo>
                    <a:cubicBezTo>
                      <a:pt x="96056" y="32696"/>
                      <a:pt x="95984" y="32840"/>
                      <a:pt x="95888" y="32985"/>
                    </a:cubicBezTo>
                    <a:lnTo>
                      <a:pt x="14583" y="181458"/>
                    </a:lnTo>
                    <a:cubicBezTo>
                      <a:pt x="5768" y="197521"/>
                      <a:pt x="10561" y="217149"/>
                      <a:pt x="25228" y="225169"/>
                    </a:cubicBezTo>
                    <a:lnTo>
                      <a:pt x="46325" y="236729"/>
                    </a:lnTo>
                    <a:cubicBezTo>
                      <a:pt x="60991" y="244773"/>
                      <a:pt x="80041" y="238222"/>
                      <a:pt x="88904" y="222279"/>
                    </a:cubicBezTo>
                    <a:lnTo>
                      <a:pt x="181504" y="53143"/>
                    </a:lnTo>
                    <a:cubicBezTo>
                      <a:pt x="190318" y="37079"/>
                      <a:pt x="185525" y="17451"/>
                      <a:pt x="170859" y="9432"/>
                    </a:cubicBezTo>
                    <a:cubicBezTo>
                      <a:pt x="168450" y="7987"/>
                      <a:pt x="167680" y="4856"/>
                      <a:pt x="169149" y="2447"/>
                    </a:cubicBezTo>
                    <a:cubicBezTo>
                      <a:pt x="170497" y="232"/>
                      <a:pt x="173315" y="-635"/>
                      <a:pt x="175675" y="497"/>
                    </a:cubicBezTo>
                    <a:cubicBezTo>
                      <a:pt x="195255" y="11238"/>
                      <a:pt x="201854" y="37031"/>
                      <a:pt x="190366" y="58031"/>
                    </a:cubicBezTo>
                    <a:lnTo>
                      <a:pt x="97718" y="227120"/>
                    </a:lnTo>
                    <a:cubicBezTo>
                      <a:pt x="86327" y="248096"/>
                      <a:pt x="61039" y="256453"/>
                      <a:pt x="41436" y="245712"/>
                    </a:cubicBezTo>
                    <a:close/>
                  </a:path>
                </a:pathLst>
              </a:custGeom>
              <a:solidFill>
                <a:srgbClr val="AFCDF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4169931" y="1782153"/>
                <a:ext cx="3114391" cy="2654853"/>
              </a:xfrm>
              <a:custGeom>
                <a:avLst/>
                <a:gdLst>
                  <a:gd name="connsiteX0" fmla="*/ 2705435 w 2820721"/>
                  <a:gd name="connsiteY0" fmla="*/ 0 h 2404515"/>
                  <a:gd name="connsiteX1" fmla="*/ 2820722 w 2820721"/>
                  <a:gd name="connsiteY1" fmla="*/ 0 h 2404515"/>
                  <a:gd name="connsiteX2" fmla="*/ 2820722 w 2820721"/>
                  <a:gd name="connsiteY2" fmla="*/ 2404516 h 2404515"/>
                  <a:gd name="connsiteX3" fmla="*/ 2705435 w 2820721"/>
                  <a:gd name="connsiteY3" fmla="*/ 2404516 h 2404515"/>
                  <a:gd name="connsiteX4" fmla="*/ 115286 w 2820721"/>
                  <a:gd name="connsiteY4" fmla="*/ 2404516 h 2404515"/>
                  <a:gd name="connsiteX5" fmla="*/ 0 w 2820721"/>
                  <a:gd name="connsiteY5" fmla="*/ 2404516 h 2404515"/>
                  <a:gd name="connsiteX6" fmla="*/ 0 w 2820721"/>
                  <a:gd name="connsiteY6" fmla="*/ 0 h 2404515"/>
                  <a:gd name="connsiteX7" fmla="*/ 115286 w 2820721"/>
                  <a:gd name="connsiteY7" fmla="*/ 0 h 2404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20721" h="2404515">
                    <a:moveTo>
                      <a:pt x="2705435" y="0"/>
                    </a:moveTo>
                    <a:cubicBezTo>
                      <a:pt x="2769106" y="0"/>
                      <a:pt x="2820722" y="0"/>
                      <a:pt x="2820722" y="0"/>
                    </a:cubicBezTo>
                    <a:lnTo>
                      <a:pt x="2820722" y="2404516"/>
                    </a:lnTo>
                    <a:cubicBezTo>
                      <a:pt x="2820722" y="2404516"/>
                      <a:pt x="2769106" y="2404516"/>
                      <a:pt x="2705435" y="2404516"/>
                    </a:cubicBezTo>
                    <a:lnTo>
                      <a:pt x="115286" y="2404516"/>
                    </a:lnTo>
                    <a:cubicBezTo>
                      <a:pt x="51615" y="2404516"/>
                      <a:pt x="0" y="2404516"/>
                      <a:pt x="0" y="2404516"/>
                    </a:cubicBezTo>
                    <a:lnTo>
                      <a:pt x="0" y="0"/>
                    </a:lnTo>
                    <a:cubicBezTo>
                      <a:pt x="0" y="0"/>
                      <a:pt x="51615" y="0"/>
                      <a:pt x="115286" y="0"/>
                    </a:cubicBezTo>
                    <a:close/>
                  </a:path>
                </a:pathLst>
              </a:custGeom>
              <a:solidFill>
                <a:schemeClr val="bg2">
                  <a:alpha val="60000"/>
                </a:schemeClr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4169931" y="1782153"/>
                <a:ext cx="3114391" cy="294463"/>
              </a:xfrm>
              <a:custGeom>
                <a:avLst/>
                <a:gdLst>
                  <a:gd name="connsiteX0" fmla="*/ 86073 w 2820721"/>
                  <a:gd name="connsiteY0" fmla="*/ 0 h 266697"/>
                  <a:gd name="connsiteX1" fmla="*/ 2734648 w 2820721"/>
                  <a:gd name="connsiteY1" fmla="*/ 0 h 266697"/>
                  <a:gd name="connsiteX2" fmla="*/ 2820722 w 2820721"/>
                  <a:gd name="connsiteY2" fmla="*/ 86073 h 266697"/>
                  <a:gd name="connsiteX3" fmla="*/ 2820722 w 2820721"/>
                  <a:gd name="connsiteY3" fmla="*/ 266697 h 266697"/>
                  <a:gd name="connsiteX4" fmla="*/ 2820722 w 2820721"/>
                  <a:gd name="connsiteY4" fmla="*/ 266697 h 266697"/>
                  <a:gd name="connsiteX5" fmla="*/ 0 w 2820721"/>
                  <a:gd name="connsiteY5" fmla="*/ 266697 h 266697"/>
                  <a:gd name="connsiteX6" fmla="*/ 0 w 2820721"/>
                  <a:gd name="connsiteY6" fmla="*/ 266697 h 266697"/>
                  <a:gd name="connsiteX7" fmla="*/ 0 w 2820721"/>
                  <a:gd name="connsiteY7" fmla="*/ 86073 h 266697"/>
                  <a:gd name="connsiteX8" fmla="*/ 86073 w 2820721"/>
                  <a:gd name="connsiteY8" fmla="*/ 0 h 266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20721" h="266697">
                    <a:moveTo>
                      <a:pt x="86073" y="0"/>
                    </a:moveTo>
                    <a:lnTo>
                      <a:pt x="2734648" y="0"/>
                    </a:lnTo>
                    <a:cubicBezTo>
                      <a:pt x="2782189" y="0"/>
                      <a:pt x="2820722" y="38536"/>
                      <a:pt x="2820722" y="86073"/>
                    </a:cubicBezTo>
                    <a:lnTo>
                      <a:pt x="2820722" y="266697"/>
                    </a:lnTo>
                    <a:lnTo>
                      <a:pt x="2820722" y="266697"/>
                    </a:lnTo>
                    <a:lnTo>
                      <a:pt x="0" y="266697"/>
                    </a:lnTo>
                    <a:lnTo>
                      <a:pt x="0" y="266697"/>
                    </a:lnTo>
                    <a:lnTo>
                      <a:pt x="0" y="86073"/>
                    </a:lnTo>
                    <a:cubicBezTo>
                      <a:pt x="0" y="38536"/>
                      <a:pt x="38535" y="0"/>
                      <a:pt x="86073" y="0"/>
                    </a:cubicBezTo>
                    <a:close/>
                  </a:path>
                </a:pathLst>
              </a:custGeom>
              <a:solidFill>
                <a:srgbClr val="699DE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4295864" y="1892424"/>
                <a:ext cx="70464" cy="70464"/>
              </a:xfrm>
              <a:custGeom>
                <a:avLst/>
                <a:gdLst>
                  <a:gd name="connsiteX0" fmla="*/ 0 w 63820"/>
                  <a:gd name="connsiteY0" fmla="*/ 31934 h 63820"/>
                  <a:gd name="connsiteX1" fmla="*/ 31886 w 63820"/>
                  <a:gd name="connsiteY1" fmla="*/ 0 h 63820"/>
                  <a:gd name="connsiteX2" fmla="*/ 63821 w 63820"/>
                  <a:gd name="connsiteY2" fmla="*/ 31886 h 63820"/>
                  <a:gd name="connsiteX3" fmla="*/ 31934 w 63820"/>
                  <a:gd name="connsiteY3" fmla="*/ 63821 h 63820"/>
                  <a:gd name="connsiteX4" fmla="*/ 31910 w 63820"/>
                  <a:gd name="connsiteY4" fmla="*/ 63821 h 63820"/>
                  <a:gd name="connsiteX5" fmla="*/ 0 w 63820"/>
                  <a:gd name="connsiteY5" fmla="*/ 31934 h 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20" h="63820">
                    <a:moveTo>
                      <a:pt x="0" y="31934"/>
                    </a:moveTo>
                    <a:cubicBezTo>
                      <a:pt x="-14" y="14310"/>
                      <a:pt x="14262" y="14"/>
                      <a:pt x="31886" y="0"/>
                    </a:cubicBezTo>
                    <a:cubicBezTo>
                      <a:pt x="49510" y="-14"/>
                      <a:pt x="63806" y="14262"/>
                      <a:pt x="63821" y="31886"/>
                    </a:cubicBezTo>
                    <a:cubicBezTo>
                      <a:pt x="63833" y="49510"/>
                      <a:pt x="49558" y="63806"/>
                      <a:pt x="31934" y="63821"/>
                    </a:cubicBezTo>
                    <a:cubicBezTo>
                      <a:pt x="31927" y="63821"/>
                      <a:pt x="31917" y="63821"/>
                      <a:pt x="31910" y="63821"/>
                    </a:cubicBezTo>
                    <a:cubicBezTo>
                      <a:pt x="14296" y="63821"/>
                      <a:pt x="12" y="49549"/>
                      <a:pt x="0" y="31934"/>
                    </a:cubicBezTo>
                    <a:close/>
                  </a:path>
                </a:pathLst>
              </a:custGeom>
              <a:solidFill>
                <a:srgbClr val="DDE7F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4443708" y="1892424"/>
                <a:ext cx="70464" cy="70464"/>
              </a:xfrm>
              <a:custGeom>
                <a:avLst/>
                <a:gdLst>
                  <a:gd name="connsiteX0" fmla="*/ 0 w 63820"/>
                  <a:gd name="connsiteY0" fmla="*/ 31934 h 63820"/>
                  <a:gd name="connsiteX1" fmla="*/ 31886 w 63820"/>
                  <a:gd name="connsiteY1" fmla="*/ 0 h 63820"/>
                  <a:gd name="connsiteX2" fmla="*/ 63821 w 63820"/>
                  <a:gd name="connsiteY2" fmla="*/ 31886 h 63820"/>
                  <a:gd name="connsiteX3" fmla="*/ 31934 w 63820"/>
                  <a:gd name="connsiteY3" fmla="*/ 63821 h 63820"/>
                  <a:gd name="connsiteX4" fmla="*/ 31886 w 63820"/>
                  <a:gd name="connsiteY4" fmla="*/ 63821 h 63820"/>
                  <a:gd name="connsiteX5" fmla="*/ 0 w 63820"/>
                  <a:gd name="connsiteY5" fmla="*/ 31934 h 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20" h="63820">
                    <a:moveTo>
                      <a:pt x="0" y="31934"/>
                    </a:moveTo>
                    <a:cubicBezTo>
                      <a:pt x="-12" y="14310"/>
                      <a:pt x="14262" y="14"/>
                      <a:pt x="31886" y="0"/>
                    </a:cubicBezTo>
                    <a:cubicBezTo>
                      <a:pt x="49510" y="-14"/>
                      <a:pt x="63806" y="14262"/>
                      <a:pt x="63821" y="31886"/>
                    </a:cubicBezTo>
                    <a:cubicBezTo>
                      <a:pt x="63835" y="49510"/>
                      <a:pt x="49558" y="63806"/>
                      <a:pt x="31934" y="63821"/>
                    </a:cubicBezTo>
                    <a:cubicBezTo>
                      <a:pt x="31917" y="63821"/>
                      <a:pt x="31903" y="63821"/>
                      <a:pt x="31886" y="63821"/>
                    </a:cubicBezTo>
                    <a:cubicBezTo>
                      <a:pt x="14281" y="63806"/>
                      <a:pt x="14" y="49539"/>
                      <a:pt x="0" y="31934"/>
                    </a:cubicBezTo>
                    <a:close/>
                  </a:path>
                </a:pathLst>
              </a:custGeom>
              <a:solidFill>
                <a:srgbClr val="DDE7F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4591524" y="1892424"/>
                <a:ext cx="70464" cy="70464"/>
              </a:xfrm>
              <a:custGeom>
                <a:avLst/>
                <a:gdLst>
                  <a:gd name="connsiteX0" fmla="*/ 0 w 63820"/>
                  <a:gd name="connsiteY0" fmla="*/ 31934 h 63820"/>
                  <a:gd name="connsiteX1" fmla="*/ 31886 w 63820"/>
                  <a:gd name="connsiteY1" fmla="*/ 0 h 63820"/>
                  <a:gd name="connsiteX2" fmla="*/ 63821 w 63820"/>
                  <a:gd name="connsiteY2" fmla="*/ 31886 h 63820"/>
                  <a:gd name="connsiteX3" fmla="*/ 31934 w 63820"/>
                  <a:gd name="connsiteY3" fmla="*/ 63821 h 63820"/>
                  <a:gd name="connsiteX4" fmla="*/ 31886 w 63820"/>
                  <a:gd name="connsiteY4" fmla="*/ 63821 h 63820"/>
                  <a:gd name="connsiteX5" fmla="*/ 0 w 63820"/>
                  <a:gd name="connsiteY5" fmla="*/ 31934 h 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20" h="63820">
                    <a:moveTo>
                      <a:pt x="0" y="31934"/>
                    </a:moveTo>
                    <a:cubicBezTo>
                      <a:pt x="-24" y="14310"/>
                      <a:pt x="14257" y="14"/>
                      <a:pt x="31886" y="0"/>
                    </a:cubicBezTo>
                    <a:cubicBezTo>
                      <a:pt x="49515" y="-14"/>
                      <a:pt x="63796" y="14262"/>
                      <a:pt x="63821" y="31886"/>
                    </a:cubicBezTo>
                    <a:cubicBezTo>
                      <a:pt x="63845" y="49510"/>
                      <a:pt x="49563" y="63806"/>
                      <a:pt x="31934" y="63821"/>
                    </a:cubicBezTo>
                    <a:cubicBezTo>
                      <a:pt x="31910" y="63821"/>
                      <a:pt x="31910" y="63821"/>
                      <a:pt x="31886" y="63821"/>
                    </a:cubicBezTo>
                    <a:cubicBezTo>
                      <a:pt x="14282" y="63806"/>
                      <a:pt x="24" y="49539"/>
                      <a:pt x="0" y="31934"/>
                    </a:cubicBezTo>
                    <a:close/>
                  </a:path>
                </a:pathLst>
              </a:custGeom>
              <a:solidFill>
                <a:srgbClr val="DDE7F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4416745" y="2310508"/>
                <a:ext cx="882832" cy="882832"/>
              </a:xfrm>
              <a:custGeom>
                <a:avLst/>
                <a:gdLst>
                  <a:gd name="connsiteX0" fmla="*/ 0 w 799586"/>
                  <a:gd name="connsiteY0" fmla="*/ 0 h 799586"/>
                  <a:gd name="connsiteX1" fmla="*/ 799587 w 799586"/>
                  <a:gd name="connsiteY1" fmla="*/ 0 h 799586"/>
                  <a:gd name="connsiteX2" fmla="*/ 799587 w 799586"/>
                  <a:gd name="connsiteY2" fmla="*/ 799587 h 799586"/>
                  <a:gd name="connsiteX3" fmla="*/ 0 w 799586"/>
                  <a:gd name="connsiteY3" fmla="*/ 799587 h 799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9586" h="799586">
                    <a:moveTo>
                      <a:pt x="0" y="0"/>
                    </a:moveTo>
                    <a:lnTo>
                      <a:pt x="799587" y="0"/>
                    </a:lnTo>
                    <a:lnTo>
                      <a:pt x="799587" y="799587"/>
                    </a:lnTo>
                    <a:lnTo>
                      <a:pt x="0" y="799587"/>
                    </a:lnTo>
                    <a:close/>
                  </a:path>
                </a:pathLst>
              </a:custGeom>
              <a:solidFill>
                <a:srgbClr val="CDE0FB">
                  <a:alpha val="50000"/>
                </a:srgbClr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5506239" y="2309577"/>
                <a:ext cx="768945" cy="66715"/>
              </a:xfrm>
              <a:custGeom>
                <a:avLst/>
                <a:gdLst>
                  <a:gd name="connsiteX0" fmla="*/ 666238 w 696438"/>
                  <a:gd name="connsiteY0" fmla="*/ 60425 h 60424"/>
                  <a:gd name="connsiteX1" fmla="*/ 30225 w 696438"/>
                  <a:gd name="connsiteY1" fmla="*/ 60425 h 60424"/>
                  <a:gd name="connsiteX2" fmla="*/ 0 w 696438"/>
                  <a:gd name="connsiteY2" fmla="*/ 30249 h 60424"/>
                  <a:gd name="connsiteX3" fmla="*/ 0 w 696438"/>
                  <a:gd name="connsiteY3" fmla="*/ 30224 h 60424"/>
                  <a:gd name="connsiteX4" fmla="*/ 0 w 696438"/>
                  <a:gd name="connsiteY4" fmla="*/ 30224 h 60424"/>
                  <a:gd name="connsiteX5" fmla="*/ 30225 w 696438"/>
                  <a:gd name="connsiteY5" fmla="*/ 0 h 60424"/>
                  <a:gd name="connsiteX6" fmla="*/ 666238 w 696438"/>
                  <a:gd name="connsiteY6" fmla="*/ 0 h 60424"/>
                  <a:gd name="connsiteX7" fmla="*/ 696438 w 696438"/>
                  <a:gd name="connsiteY7" fmla="*/ 30200 h 60424"/>
                  <a:gd name="connsiteX8" fmla="*/ 696438 w 696438"/>
                  <a:gd name="connsiteY8" fmla="*/ 30224 h 60424"/>
                  <a:gd name="connsiteX9" fmla="*/ 696438 w 696438"/>
                  <a:gd name="connsiteY9" fmla="*/ 30224 h 60424"/>
                  <a:gd name="connsiteX10" fmla="*/ 666286 w 696438"/>
                  <a:gd name="connsiteY10" fmla="*/ 60425 h 60424"/>
                  <a:gd name="connsiteX11" fmla="*/ 666238 w 696438"/>
                  <a:gd name="connsiteY11" fmla="*/ 60425 h 60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96438" h="60424">
                    <a:moveTo>
                      <a:pt x="666238" y="60425"/>
                    </a:moveTo>
                    <a:lnTo>
                      <a:pt x="30225" y="60425"/>
                    </a:lnTo>
                    <a:cubicBezTo>
                      <a:pt x="13535" y="60439"/>
                      <a:pt x="24" y="46929"/>
                      <a:pt x="0" y="30249"/>
                    </a:cubicBezTo>
                    <a:cubicBezTo>
                      <a:pt x="0" y="30241"/>
                      <a:pt x="0" y="30232"/>
                      <a:pt x="0" y="30224"/>
                    </a:cubicBezTo>
                    <a:lnTo>
                      <a:pt x="0" y="30224"/>
                    </a:lnTo>
                    <a:cubicBezTo>
                      <a:pt x="0" y="13532"/>
                      <a:pt x="13535" y="0"/>
                      <a:pt x="30225" y="0"/>
                    </a:cubicBezTo>
                    <a:lnTo>
                      <a:pt x="666238" y="0"/>
                    </a:lnTo>
                    <a:cubicBezTo>
                      <a:pt x="682927" y="0"/>
                      <a:pt x="696438" y="13520"/>
                      <a:pt x="696438" y="30200"/>
                    </a:cubicBezTo>
                    <a:cubicBezTo>
                      <a:pt x="696438" y="30208"/>
                      <a:pt x="696438" y="30217"/>
                      <a:pt x="696438" y="30224"/>
                    </a:cubicBezTo>
                    <a:lnTo>
                      <a:pt x="696438" y="30224"/>
                    </a:lnTo>
                    <a:cubicBezTo>
                      <a:pt x="696463" y="46890"/>
                      <a:pt x="682952" y="60410"/>
                      <a:pt x="666286" y="60425"/>
                    </a:cubicBezTo>
                    <a:cubicBezTo>
                      <a:pt x="666262" y="60425"/>
                      <a:pt x="666262" y="60425"/>
                      <a:pt x="666238" y="60425"/>
                    </a:cubicBezTo>
                    <a:close/>
                  </a:path>
                </a:pathLst>
              </a:custGeom>
              <a:solidFill>
                <a:srgbClr val="7C9AF2">
                  <a:alpha val="50000"/>
                </a:srgbClr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6345969" y="2264825"/>
                <a:ext cx="768945" cy="66715"/>
              </a:xfrm>
              <a:custGeom>
                <a:avLst/>
                <a:gdLst>
                  <a:gd name="connsiteX0" fmla="*/ 666214 w 696438"/>
                  <a:gd name="connsiteY0" fmla="*/ 60425 h 60424"/>
                  <a:gd name="connsiteX1" fmla="*/ 30224 w 696438"/>
                  <a:gd name="connsiteY1" fmla="*/ 60425 h 60424"/>
                  <a:gd name="connsiteX2" fmla="*/ 0 w 696438"/>
                  <a:gd name="connsiteY2" fmla="*/ 30249 h 60424"/>
                  <a:gd name="connsiteX3" fmla="*/ 0 w 696438"/>
                  <a:gd name="connsiteY3" fmla="*/ 30224 h 60424"/>
                  <a:gd name="connsiteX4" fmla="*/ 0 w 696438"/>
                  <a:gd name="connsiteY4" fmla="*/ 30224 h 60424"/>
                  <a:gd name="connsiteX5" fmla="*/ 30224 w 696438"/>
                  <a:gd name="connsiteY5" fmla="*/ 0 h 60424"/>
                  <a:gd name="connsiteX6" fmla="*/ 666214 w 696438"/>
                  <a:gd name="connsiteY6" fmla="*/ 0 h 60424"/>
                  <a:gd name="connsiteX7" fmla="*/ 696438 w 696438"/>
                  <a:gd name="connsiteY7" fmla="*/ 30224 h 60424"/>
                  <a:gd name="connsiteX8" fmla="*/ 696438 w 696438"/>
                  <a:gd name="connsiteY8" fmla="*/ 30224 h 60424"/>
                  <a:gd name="connsiteX9" fmla="*/ 666238 w 696438"/>
                  <a:gd name="connsiteY9" fmla="*/ 60425 h 60424"/>
                  <a:gd name="connsiteX10" fmla="*/ 666214 w 696438"/>
                  <a:gd name="connsiteY10" fmla="*/ 60425 h 60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96438" h="60424">
                    <a:moveTo>
                      <a:pt x="666214" y="60425"/>
                    </a:moveTo>
                    <a:lnTo>
                      <a:pt x="30224" y="60425"/>
                    </a:lnTo>
                    <a:cubicBezTo>
                      <a:pt x="13535" y="60437"/>
                      <a:pt x="24" y="46928"/>
                      <a:pt x="0" y="30249"/>
                    </a:cubicBezTo>
                    <a:cubicBezTo>
                      <a:pt x="0" y="30241"/>
                      <a:pt x="0" y="30232"/>
                      <a:pt x="0" y="30224"/>
                    </a:cubicBezTo>
                    <a:lnTo>
                      <a:pt x="0" y="30224"/>
                    </a:lnTo>
                    <a:cubicBezTo>
                      <a:pt x="0" y="13532"/>
                      <a:pt x="13535" y="0"/>
                      <a:pt x="30224" y="0"/>
                    </a:cubicBezTo>
                    <a:lnTo>
                      <a:pt x="666214" y="0"/>
                    </a:lnTo>
                    <a:cubicBezTo>
                      <a:pt x="682903" y="0"/>
                      <a:pt x="696438" y="13532"/>
                      <a:pt x="696438" y="30224"/>
                    </a:cubicBezTo>
                    <a:lnTo>
                      <a:pt x="696438" y="30224"/>
                    </a:lnTo>
                    <a:cubicBezTo>
                      <a:pt x="696438" y="46904"/>
                      <a:pt x="682927" y="60425"/>
                      <a:pt x="666238" y="60425"/>
                    </a:cubicBezTo>
                    <a:cubicBezTo>
                      <a:pt x="666238" y="60425"/>
                      <a:pt x="666214" y="60425"/>
                      <a:pt x="666214" y="60425"/>
                    </a:cubicBezTo>
                    <a:close/>
                  </a:path>
                </a:pathLst>
              </a:custGeom>
              <a:solidFill>
                <a:srgbClr val="7C9AF2">
                  <a:alpha val="50000"/>
                </a:srgbClr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5506212" y="2589894"/>
                <a:ext cx="896207" cy="43236"/>
              </a:xfrm>
              <a:custGeom>
                <a:avLst/>
                <a:gdLst>
                  <a:gd name="connsiteX0" fmla="*/ 792145 w 811700"/>
                  <a:gd name="connsiteY0" fmla="*/ 39159 h 39159"/>
                  <a:gd name="connsiteX1" fmla="*/ 19604 w 811700"/>
                  <a:gd name="connsiteY1" fmla="*/ 39159 h 39159"/>
                  <a:gd name="connsiteX2" fmla="*/ 0 w 811700"/>
                  <a:gd name="connsiteY2" fmla="*/ 19604 h 39159"/>
                  <a:gd name="connsiteX3" fmla="*/ 0 w 811700"/>
                  <a:gd name="connsiteY3" fmla="*/ 19580 h 39159"/>
                  <a:gd name="connsiteX4" fmla="*/ 0 w 811700"/>
                  <a:gd name="connsiteY4" fmla="*/ 19580 h 39159"/>
                  <a:gd name="connsiteX5" fmla="*/ 19580 w 811700"/>
                  <a:gd name="connsiteY5" fmla="*/ 0 h 39159"/>
                  <a:gd name="connsiteX6" fmla="*/ 19604 w 811700"/>
                  <a:gd name="connsiteY6" fmla="*/ 0 h 39159"/>
                  <a:gd name="connsiteX7" fmla="*/ 792121 w 811700"/>
                  <a:gd name="connsiteY7" fmla="*/ 0 h 39159"/>
                  <a:gd name="connsiteX8" fmla="*/ 811701 w 811700"/>
                  <a:gd name="connsiteY8" fmla="*/ 19580 h 39159"/>
                  <a:gd name="connsiteX9" fmla="*/ 811701 w 811700"/>
                  <a:gd name="connsiteY9" fmla="*/ 19580 h 39159"/>
                  <a:gd name="connsiteX10" fmla="*/ 792145 w 811700"/>
                  <a:gd name="connsiteY10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1700" h="39159">
                    <a:moveTo>
                      <a:pt x="792145" y="39159"/>
                    </a:moveTo>
                    <a:lnTo>
                      <a:pt x="19604" y="39159"/>
                    </a:lnTo>
                    <a:cubicBezTo>
                      <a:pt x="8790" y="39171"/>
                      <a:pt x="24" y="30417"/>
                      <a:pt x="0" y="19604"/>
                    </a:cubicBezTo>
                    <a:cubicBezTo>
                      <a:pt x="0" y="19596"/>
                      <a:pt x="0" y="19587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cubicBezTo>
                      <a:pt x="19580" y="0"/>
                      <a:pt x="19604" y="0"/>
                      <a:pt x="19604" y="0"/>
                    </a:cubicBezTo>
                    <a:lnTo>
                      <a:pt x="792121" y="0"/>
                    </a:lnTo>
                    <a:cubicBezTo>
                      <a:pt x="802934" y="0"/>
                      <a:pt x="811701" y="8766"/>
                      <a:pt x="811701" y="19580"/>
                    </a:cubicBezTo>
                    <a:lnTo>
                      <a:pt x="811701" y="19580"/>
                    </a:lnTo>
                    <a:cubicBezTo>
                      <a:pt x="811701" y="30383"/>
                      <a:pt x="802958" y="39145"/>
                      <a:pt x="792145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6458315" y="2589894"/>
                <a:ext cx="268404" cy="43236"/>
              </a:xfrm>
              <a:custGeom>
                <a:avLst/>
                <a:gdLst>
                  <a:gd name="connsiteX0" fmla="*/ 223516 w 243095"/>
                  <a:gd name="connsiteY0" fmla="*/ 39159 h 39159"/>
                  <a:gd name="connsiteX1" fmla="*/ 19580 w 243095"/>
                  <a:gd name="connsiteY1" fmla="*/ 39159 h 39159"/>
                  <a:gd name="connsiteX2" fmla="*/ 0 w 243095"/>
                  <a:gd name="connsiteY2" fmla="*/ 19580 h 39159"/>
                  <a:gd name="connsiteX3" fmla="*/ 0 w 243095"/>
                  <a:gd name="connsiteY3" fmla="*/ 19580 h 39159"/>
                  <a:gd name="connsiteX4" fmla="*/ 19580 w 243095"/>
                  <a:gd name="connsiteY4" fmla="*/ 0 h 39159"/>
                  <a:gd name="connsiteX5" fmla="*/ 223516 w 243095"/>
                  <a:gd name="connsiteY5" fmla="*/ 0 h 39159"/>
                  <a:gd name="connsiteX6" fmla="*/ 243096 w 243095"/>
                  <a:gd name="connsiteY6" fmla="*/ 19580 h 39159"/>
                  <a:gd name="connsiteX7" fmla="*/ 243096 w 243095"/>
                  <a:gd name="connsiteY7" fmla="*/ 19580 h 39159"/>
                  <a:gd name="connsiteX8" fmla="*/ 223516 w 243095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095" h="39159">
                    <a:moveTo>
                      <a:pt x="223516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223516" y="0"/>
                    </a:lnTo>
                    <a:cubicBezTo>
                      <a:pt x="234329" y="0"/>
                      <a:pt x="243096" y="8766"/>
                      <a:pt x="243096" y="19580"/>
                    </a:cubicBezTo>
                    <a:lnTo>
                      <a:pt x="243096" y="19580"/>
                    </a:lnTo>
                    <a:cubicBezTo>
                      <a:pt x="243096" y="30393"/>
                      <a:pt x="234329" y="39159"/>
                      <a:pt x="223516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5506212" y="2723937"/>
                <a:ext cx="365008" cy="43315"/>
              </a:xfrm>
              <a:custGeom>
                <a:avLst/>
                <a:gdLst>
                  <a:gd name="connsiteX0" fmla="*/ 311011 w 330590"/>
                  <a:gd name="connsiteY0" fmla="*/ 39231 h 39231"/>
                  <a:gd name="connsiteX1" fmla="*/ 19604 w 330590"/>
                  <a:gd name="connsiteY1" fmla="*/ 39231 h 39231"/>
                  <a:gd name="connsiteX2" fmla="*/ 0 w 330590"/>
                  <a:gd name="connsiteY2" fmla="*/ 19676 h 39231"/>
                  <a:gd name="connsiteX3" fmla="*/ 0 w 330590"/>
                  <a:gd name="connsiteY3" fmla="*/ 19652 h 39231"/>
                  <a:gd name="connsiteX4" fmla="*/ 0 w 330590"/>
                  <a:gd name="connsiteY4" fmla="*/ 19652 h 39231"/>
                  <a:gd name="connsiteX5" fmla="*/ 19508 w 330590"/>
                  <a:gd name="connsiteY5" fmla="*/ 0 h 39231"/>
                  <a:gd name="connsiteX6" fmla="*/ 19604 w 330590"/>
                  <a:gd name="connsiteY6" fmla="*/ 0 h 39231"/>
                  <a:gd name="connsiteX7" fmla="*/ 311011 w 330590"/>
                  <a:gd name="connsiteY7" fmla="*/ 0 h 39231"/>
                  <a:gd name="connsiteX8" fmla="*/ 330590 w 330590"/>
                  <a:gd name="connsiteY8" fmla="*/ 19580 h 39231"/>
                  <a:gd name="connsiteX9" fmla="*/ 330590 w 330590"/>
                  <a:gd name="connsiteY9" fmla="*/ 19580 h 39231"/>
                  <a:gd name="connsiteX10" fmla="*/ 311083 w 330590"/>
                  <a:gd name="connsiteY10" fmla="*/ 39231 h 39231"/>
                  <a:gd name="connsiteX11" fmla="*/ 311011 w 330590"/>
                  <a:gd name="connsiteY11" fmla="*/ 39231 h 39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0590" h="39231">
                    <a:moveTo>
                      <a:pt x="311011" y="39231"/>
                    </a:moveTo>
                    <a:lnTo>
                      <a:pt x="19604" y="39231"/>
                    </a:lnTo>
                    <a:cubicBezTo>
                      <a:pt x="8791" y="39244"/>
                      <a:pt x="24" y="30489"/>
                      <a:pt x="0" y="19676"/>
                    </a:cubicBezTo>
                    <a:cubicBezTo>
                      <a:pt x="0" y="19669"/>
                      <a:pt x="0" y="19659"/>
                      <a:pt x="0" y="19652"/>
                    </a:cubicBezTo>
                    <a:lnTo>
                      <a:pt x="0" y="19652"/>
                    </a:lnTo>
                    <a:cubicBezTo>
                      <a:pt x="-48" y="8838"/>
                      <a:pt x="8694" y="41"/>
                      <a:pt x="19508" y="0"/>
                    </a:cubicBezTo>
                    <a:cubicBezTo>
                      <a:pt x="19532" y="0"/>
                      <a:pt x="19580" y="0"/>
                      <a:pt x="19604" y="0"/>
                    </a:cubicBezTo>
                    <a:lnTo>
                      <a:pt x="311011" y="0"/>
                    </a:lnTo>
                    <a:cubicBezTo>
                      <a:pt x="321824" y="0"/>
                      <a:pt x="330590" y="8766"/>
                      <a:pt x="330590" y="19580"/>
                    </a:cubicBezTo>
                    <a:lnTo>
                      <a:pt x="330590" y="19580"/>
                    </a:lnTo>
                    <a:cubicBezTo>
                      <a:pt x="330639" y="30393"/>
                      <a:pt x="321896" y="39191"/>
                      <a:pt x="311083" y="39231"/>
                    </a:cubicBezTo>
                    <a:cubicBezTo>
                      <a:pt x="311059" y="39231"/>
                      <a:pt x="311035" y="39231"/>
                      <a:pt x="311011" y="39231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908369" y="2724017"/>
                <a:ext cx="484240" cy="43236"/>
              </a:xfrm>
              <a:custGeom>
                <a:avLst/>
                <a:gdLst>
                  <a:gd name="connsiteX0" fmla="*/ 419000 w 438579"/>
                  <a:gd name="connsiteY0" fmla="*/ 39159 h 39159"/>
                  <a:gd name="connsiteX1" fmla="*/ 19580 w 438579"/>
                  <a:gd name="connsiteY1" fmla="*/ 39159 h 39159"/>
                  <a:gd name="connsiteX2" fmla="*/ 0 w 438579"/>
                  <a:gd name="connsiteY2" fmla="*/ 19580 h 39159"/>
                  <a:gd name="connsiteX3" fmla="*/ 0 w 438579"/>
                  <a:gd name="connsiteY3" fmla="*/ 19580 h 39159"/>
                  <a:gd name="connsiteX4" fmla="*/ 19580 w 438579"/>
                  <a:gd name="connsiteY4" fmla="*/ 0 h 39159"/>
                  <a:gd name="connsiteX5" fmla="*/ 419000 w 438579"/>
                  <a:gd name="connsiteY5" fmla="*/ 0 h 39159"/>
                  <a:gd name="connsiteX6" fmla="*/ 438579 w 438579"/>
                  <a:gd name="connsiteY6" fmla="*/ 19580 h 39159"/>
                  <a:gd name="connsiteX7" fmla="*/ 438579 w 438579"/>
                  <a:gd name="connsiteY7" fmla="*/ 19580 h 39159"/>
                  <a:gd name="connsiteX8" fmla="*/ 419000 w 438579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8579" h="39159">
                    <a:moveTo>
                      <a:pt x="419000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419000" y="0"/>
                    </a:lnTo>
                    <a:cubicBezTo>
                      <a:pt x="429813" y="0"/>
                      <a:pt x="438579" y="8766"/>
                      <a:pt x="438579" y="19580"/>
                    </a:cubicBezTo>
                    <a:lnTo>
                      <a:pt x="438579" y="19580"/>
                    </a:lnTo>
                    <a:cubicBezTo>
                      <a:pt x="438579" y="30393"/>
                      <a:pt x="429813" y="39159"/>
                      <a:pt x="419000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6458315" y="2724017"/>
                <a:ext cx="268404" cy="43236"/>
              </a:xfrm>
              <a:custGeom>
                <a:avLst/>
                <a:gdLst>
                  <a:gd name="connsiteX0" fmla="*/ 223516 w 243095"/>
                  <a:gd name="connsiteY0" fmla="*/ 39159 h 39159"/>
                  <a:gd name="connsiteX1" fmla="*/ 19580 w 243095"/>
                  <a:gd name="connsiteY1" fmla="*/ 39159 h 39159"/>
                  <a:gd name="connsiteX2" fmla="*/ 0 w 243095"/>
                  <a:gd name="connsiteY2" fmla="*/ 19580 h 39159"/>
                  <a:gd name="connsiteX3" fmla="*/ 0 w 243095"/>
                  <a:gd name="connsiteY3" fmla="*/ 19580 h 39159"/>
                  <a:gd name="connsiteX4" fmla="*/ 19580 w 243095"/>
                  <a:gd name="connsiteY4" fmla="*/ 0 h 39159"/>
                  <a:gd name="connsiteX5" fmla="*/ 223516 w 243095"/>
                  <a:gd name="connsiteY5" fmla="*/ 0 h 39159"/>
                  <a:gd name="connsiteX6" fmla="*/ 243096 w 243095"/>
                  <a:gd name="connsiteY6" fmla="*/ 19580 h 39159"/>
                  <a:gd name="connsiteX7" fmla="*/ 243096 w 243095"/>
                  <a:gd name="connsiteY7" fmla="*/ 19580 h 39159"/>
                  <a:gd name="connsiteX8" fmla="*/ 223516 w 243095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095" h="39159">
                    <a:moveTo>
                      <a:pt x="223516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223516" y="0"/>
                    </a:lnTo>
                    <a:cubicBezTo>
                      <a:pt x="234329" y="0"/>
                      <a:pt x="243096" y="8766"/>
                      <a:pt x="243096" y="19580"/>
                    </a:cubicBezTo>
                    <a:lnTo>
                      <a:pt x="243096" y="19580"/>
                    </a:lnTo>
                    <a:cubicBezTo>
                      <a:pt x="243096" y="30393"/>
                      <a:pt x="234329" y="39159"/>
                      <a:pt x="223516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5506212" y="2839979"/>
                <a:ext cx="479958" cy="43236"/>
              </a:xfrm>
              <a:custGeom>
                <a:avLst/>
                <a:gdLst>
                  <a:gd name="connsiteX0" fmla="*/ 415122 w 434701"/>
                  <a:gd name="connsiteY0" fmla="*/ 39159 h 39159"/>
                  <a:gd name="connsiteX1" fmla="*/ 19604 w 434701"/>
                  <a:gd name="connsiteY1" fmla="*/ 39159 h 39159"/>
                  <a:gd name="connsiteX2" fmla="*/ 0 w 434701"/>
                  <a:gd name="connsiteY2" fmla="*/ 19604 h 39159"/>
                  <a:gd name="connsiteX3" fmla="*/ 0 w 434701"/>
                  <a:gd name="connsiteY3" fmla="*/ 19580 h 39159"/>
                  <a:gd name="connsiteX4" fmla="*/ 0 w 434701"/>
                  <a:gd name="connsiteY4" fmla="*/ 19580 h 39159"/>
                  <a:gd name="connsiteX5" fmla="*/ 19580 w 434701"/>
                  <a:gd name="connsiteY5" fmla="*/ 0 h 39159"/>
                  <a:gd name="connsiteX6" fmla="*/ 19604 w 434701"/>
                  <a:gd name="connsiteY6" fmla="*/ 0 h 39159"/>
                  <a:gd name="connsiteX7" fmla="*/ 415098 w 434701"/>
                  <a:gd name="connsiteY7" fmla="*/ 0 h 39159"/>
                  <a:gd name="connsiteX8" fmla="*/ 434702 w 434701"/>
                  <a:gd name="connsiteY8" fmla="*/ 19556 h 39159"/>
                  <a:gd name="connsiteX9" fmla="*/ 434702 w 434701"/>
                  <a:gd name="connsiteY9" fmla="*/ 19580 h 39159"/>
                  <a:gd name="connsiteX10" fmla="*/ 434702 w 434701"/>
                  <a:gd name="connsiteY10" fmla="*/ 19580 h 39159"/>
                  <a:gd name="connsiteX11" fmla="*/ 415122 w 434701"/>
                  <a:gd name="connsiteY11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4701" h="39159">
                    <a:moveTo>
                      <a:pt x="415122" y="39159"/>
                    </a:moveTo>
                    <a:lnTo>
                      <a:pt x="19604" y="39159"/>
                    </a:lnTo>
                    <a:cubicBezTo>
                      <a:pt x="8790" y="39174"/>
                      <a:pt x="24" y="30417"/>
                      <a:pt x="0" y="19604"/>
                    </a:cubicBezTo>
                    <a:cubicBezTo>
                      <a:pt x="0" y="19596"/>
                      <a:pt x="0" y="19587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cubicBezTo>
                      <a:pt x="19580" y="0"/>
                      <a:pt x="19604" y="0"/>
                      <a:pt x="19604" y="0"/>
                    </a:cubicBezTo>
                    <a:lnTo>
                      <a:pt x="415098" y="0"/>
                    </a:lnTo>
                    <a:cubicBezTo>
                      <a:pt x="425912" y="-12"/>
                      <a:pt x="434678" y="8742"/>
                      <a:pt x="434702" y="19556"/>
                    </a:cubicBezTo>
                    <a:cubicBezTo>
                      <a:pt x="434702" y="19563"/>
                      <a:pt x="434702" y="19572"/>
                      <a:pt x="434702" y="19580"/>
                    </a:cubicBezTo>
                    <a:lnTo>
                      <a:pt x="434702" y="19580"/>
                    </a:lnTo>
                    <a:cubicBezTo>
                      <a:pt x="434702" y="30393"/>
                      <a:pt x="425936" y="39159"/>
                      <a:pt x="415122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6062620" y="2839979"/>
                <a:ext cx="757458" cy="43236"/>
              </a:xfrm>
              <a:custGeom>
                <a:avLst/>
                <a:gdLst>
                  <a:gd name="connsiteX0" fmla="*/ 666455 w 686034"/>
                  <a:gd name="connsiteY0" fmla="*/ 39159 h 39159"/>
                  <a:gd name="connsiteX1" fmla="*/ 19580 w 686034"/>
                  <a:gd name="connsiteY1" fmla="*/ 39159 h 39159"/>
                  <a:gd name="connsiteX2" fmla="*/ 0 w 686034"/>
                  <a:gd name="connsiteY2" fmla="*/ 19580 h 39159"/>
                  <a:gd name="connsiteX3" fmla="*/ 0 w 686034"/>
                  <a:gd name="connsiteY3" fmla="*/ 19580 h 39159"/>
                  <a:gd name="connsiteX4" fmla="*/ 19580 w 686034"/>
                  <a:gd name="connsiteY4" fmla="*/ 0 h 39159"/>
                  <a:gd name="connsiteX5" fmla="*/ 666455 w 686034"/>
                  <a:gd name="connsiteY5" fmla="*/ 0 h 39159"/>
                  <a:gd name="connsiteX6" fmla="*/ 686034 w 686034"/>
                  <a:gd name="connsiteY6" fmla="*/ 19580 h 39159"/>
                  <a:gd name="connsiteX7" fmla="*/ 686034 w 686034"/>
                  <a:gd name="connsiteY7" fmla="*/ 19580 h 39159"/>
                  <a:gd name="connsiteX8" fmla="*/ 666455 w 686034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034" h="39159">
                    <a:moveTo>
                      <a:pt x="666455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666455" y="0"/>
                    </a:lnTo>
                    <a:cubicBezTo>
                      <a:pt x="677268" y="0"/>
                      <a:pt x="686034" y="8766"/>
                      <a:pt x="686034" y="19580"/>
                    </a:cubicBezTo>
                    <a:lnTo>
                      <a:pt x="686034" y="19580"/>
                    </a:lnTo>
                    <a:cubicBezTo>
                      <a:pt x="686034" y="30393"/>
                      <a:pt x="677268" y="39159"/>
                      <a:pt x="666455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506212" y="3015954"/>
                <a:ext cx="896207" cy="43262"/>
              </a:xfrm>
              <a:custGeom>
                <a:avLst/>
                <a:gdLst>
                  <a:gd name="connsiteX0" fmla="*/ 792145 w 811700"/>
                  <a:gd name="connsiteY0" fmla="*/ 39183 h 39183"/>
                  <a:gd name="connsiteX1" fmla="*/ 19604 w 811700"/>
                  <a:gd name="connsiteY1" fmla="*/ 39183 h 39183"/>
                  <a:gd name="connsiteX2" fmla="*/ 0 w 811700"/>
                  <a:gd name="connsiteY2" fmla="*/ 19580 h 39183"/>
                  <a:gd name="connsiteX3" fmla="*/ 0 w 811700"/>
                  <a:gd name="connsiteY3" fmla="*/ 19580 h 39183"/>
                  <a:gd name="connsiteX4" fmla="*/ 19580 w 811700"/>
                  <a:gd name="connsiteY4" fmla="*/ 0 h 39183"/>
                  <a:gd name="connsiteX5" fmla="*/ 19604 w 811700"/>
                  <a:gd name="connsiteY5" fmla="*/ 0 h 39183"/>
                  <a:gd name="connsiteX6" fmla="*/ 792121 w 811700"/>
                  <a:gd name="connsiteY6" fmla="*/ 0 h 39183"/>
                  <a:gd name="connsiteX7" fmla="*/ 811701 w 811700"/>
                  <a:gd name="connsiteY7" fmla="*/ 19580 h 39183"/>
                  <a:gd name="connsiteX8" fmla="*/ 811701 w 811700"/>
                  <a:gd name="connsiteY8" fmla="*/ 19580 h 39183"/>
                  <a:gd name="connsiteX9" fmla="*/ 792145 w 811700"/>
                  <a:gd name="connsiteY9" fmla="*/ 39183 h 39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11700" h="39183">
                    <a:moveTo>
                      <a:pt x="792145" y="39183"/>
                    </a:moveTo>
                    <a:lnTo>
                      <a:pt x="19604" y="39183"/>
                    </a:lnTo>
                    <a:cubicBezTo>
                      <a:pt x="8766" y="39183"/>
                      <a:pt x="0" y="30407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cubicBezTo>
                      <a:pt x="19580" y="0"/>
                      <a:pt x="19604" y="0"/>
                      <a:pt x="19604" y="0"/>
                    </a:cubicBezTo>
                    <a:lnTo>
                      <a:pt x="792121" y="0"/>
                    </a:lnTo>
                    <a:cubicBezTo>
                      <a:pt x="802934" y="0"/>
                      <a:pt x="811701" y="8766"/>
                      <a:pt x="811701" y="19580"/>
                    </a:cubicBezTo>
                    <a:lnTo>
                      <a:pt x="811701" y="19580"/>
                    </a:lnTo>
                    <a:cubicBezTo>
                      <a:pt x="811701" y="30388"/>
                      <a:pt x="802958" y="39157"/>
                      <a:pt x="792145" y="3918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6458315" y="3015954"/>
                <a:ext cx="268404" cy="43262"/>
              </a:xfrm>
              <a:custGeom>
                <a:avLst/>
                <a:gdLst>
                  <a:gd name="connsiteX0" fmla="*/ 223516 w 243095"/>
                  <a:gd name="connsiteY0" fmla="*/ 39183 h 39183"/>
                  <a:gd name="connsiteX1" fmla="*/ 19580 w 243095"/>
                  <a:gd name="connsiteY1" fmla="*/ 39183 h 39183"/>
                  <a:gd name="connsiteX2" fmla="*/ 0 w 243095"/>
                  <a:gd name="connsiteY2" fmla="*/ 19580 h 39183"/>
                  <a:gd name="connsiteX3" fmla="*/ 0 w 243095"/>
                  <a:gd name="connsiteY3" fmla="*/ 19580 h 39183"/>
                  <a:gd name="connsiteX4" fmla="*/ 19580 w 243095"/>
                  <a:gd name="connsiteY4" fmla="*/ 0 h 39183"/>
                  <a:gd name="connsiteX5" fmla="*/ 223516 w 243095"/>
                  <a:gd name="connsiteY5" fmla="*/ 0 h 39183"/>
                  <a:gd name="connsiteX6" fmla="*/ 243096 w 243095"/>
                  <a:gd name="connsiteY6" fmla="*/ 19580 h 39183"/>
                  <a:gd name="connsiteX7" fmla="*/ 243096 w 243095"/>
                  <a:gd name="connsiteY7" fmla="*/ 19580 h 39183"/>
                  <a:gd name="connsiteX8" fmla="*/ 223516 w 243095"/>
                  <a:gd name="connsiteY8" fmla="*/ 39183 h 39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095" h="39183">
                    <a:moveTo>
                      <a:pt x="223516" y="39183"/>
                    </a:moveTo>
                    <a:lnTo>
                      <a:pt x="19580" y="39183"/>
                    </a:lnTo>
                    <a:cubicBezTo>
                      <a:pt x="8766" y="39171"/>
                      <a:pt x="0" y="30398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223516" y="0"/>
                    </a:lnTo>
                    <a:cubicBezTo>
                      <a:pt x="234329" y="0"/>
                      <a:pt x="243096" y="8766"/>
                      <a:pt x="243096" y="19580"/>
                    </a:cubicBezTo>
                    <a:lnTo>
                      <a:pt x="243096" y="19580"/>
                    </a:lnTo>
                    <a:cubicBezTo>
                      <a:pt x="243096" y="30398"/>
                      <a:pt x="234329" y="39169"/>
                      <a:pt x="223516" y="3918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5506212" y="3150078"/>
                <a:ext cx="365008" cy="43236"/>
              </a:xfrm>
              <a:custGeom>
                <a:avLst/>
                <a:gdLst>
                  <a:gd name="connsiteX0" fmla="*/ 311011 w 330590"/>
                  <a:gd name="connsiteY0" fmla="*/ 39159 h 39159"/>
                  <a:gd name="connsiteX1" fmla="*/ 19604 w 330590"/>
                  <a:gd name="connsiteY1" fmla="*/ 39159 h 39159"/>
                  <a:gd name="connsiteX2" fmla="*/ 0 w 330590"/>
                  <a:gd name="connsiteY2" fmla="*/ 19604 h 39159"/>
                  <a:gd name="connsiteX3" fmla="*/ 0 w 330590"/>
                  <a:gd name="connsiteY3" fmla="*/ 19580 h 39159"/>
                  <a:gd name="connsiteX4" fmla="*/ 0 w 330590"/>
                  <a:gd name="connsiteY4" fmla="*/ 19580 h 39159"/>
                  <a:gd name="connsiteX5" fmla="*/ 19580 w 330590"/>
                  <a:gd name="connsiteY5" fmla="*/ 0 h 39159"/>
                  <a:gd name="connsiteX6" fmla="*/ 19604 w 330590"/>
                  <a:gd name="connsiteY6" fmla="*/ 0 h 39159"/>
                  <a:gd name="connsiteX7" fmla="*/ 311011 w 330590"/>
                  <a:gd name="connsiteY7" fmla="*/ 0 h 39159"/>
                  <a:gd name="connsiteX8" fmla="*/ 330590 w 330590"/>
                  <a:gd name="connsiteY8" fmla="*/ 19580 h 39159"/>
                  <a:gd name="connsiteX9" fmla="*/ 330590 w 330590"/>
                  <a:gd name="connsiteY9" fmla="*/ 19580 h 39159"/>
                  <a:gd name="connsiteX10" fmla="*/ 311011 w 330590"/>
                  <a:gd name="connsiteY10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0590" h="39159">
                    <a:moveTo>
                      <a:pt x="311011" y="39159"/>
                    </a:moveTo>
                    <a:lnTo>
                      <a:pt x="19604" y="39159"/>
                    </a:lnTo>
                    <a:cubicBezTo>
                      <a:pt x="8790" y="39174"/>
                      <a:pt x="24" y="30417"/>
                      <a:pt x="0" y="19604"/>
                    </a:cubicBezTo>
                    <a:cubicBezTo>
                      <a:pt x="0" y="19596"/>
                      <a:pt x="0" y="19587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cubicBezTo>
                      <a:pt x="19580" y="0"/>
                      <a:pt x="19604" y="0"/>
                      <a:pt x="19604" y="0"/>
                    </a:cubicBezTo>
                    <a:lnTo>
                      <a:pt x="311011" y="0"/>
                    </a:lnTo>
                    <a:cubicBezTo>
                      <a:pt x="321824" y="0"/>
                      <a:pt x="330590" y="8766"/>
                      <a:pt x="330590" y="19580"/>
                    </a:cubicBezTo>
                    <a:lnTo>
                      <a:pt x="330590" y="19580"/>
                    </a:lnTo>
                    <a:cubicBezTo>
                      <a:pt x="330590" y="30393"/>
                      <a:pt x="321824" y="39159"/>
                      <a:pt x="311011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5908369" y="3150078"/>
                <a:ext cx="484240" cy="43236"/>
              </a:xfrm>
              <a:custGeom>
                <a:avLst/>
                <a:gdLst>
                  <a:gd name="connsiteX0" fmla="*/ 419000 w 438579"/>
                  <a:gd name="connsiteY0" fmla="*/ 39159 h 39159"/>
                  <a:gd name="connsiteX1" fmla="*/ 19580 w 438579"/>
                  <a:gd name="connsiteY1" fmla="*/ 39159 h 39159"/>
                  <a:gd name="connsiteX2" fmla="*/ 0 w 438579"/>
                  <a:gd name="connsiteY2" fmla="*/ 19580 h 39159"/>
                  <a:gd name="connsiteX3" fmla="*/ 0 w 438579"/>
                  <a:gd name="connsiteY3" fmla="*/ 19580 h 39159"/>
                  <a:gd name="connsiteX4" fmla="*/ 19580 w 438579"/>
                  <a:gd name="connsiteY4" fmla="*/ 0 h 39159"/>
                  <a:gd name="connsiteX5" fmla="*/ 419000 w 438579"/>
                  <a:gd name="connsiteY5" fmla="*/ 0 h 39159"/>
                  <a:gd name="connsiteX6" fmla="*/ 438579 w 438579"/>
                  <a:gd name="connsiteY6" fmla="*/ 19580 h 39159"/>
                  <a:gd name="connsiteX7" fmla="*/ 438579 w 438579"/>
                  <a:gd name="connsiteY7" fmla="*/ 19580 h 39159"/>
                  <a:gd name="connsiteX8" fmla="*/ 419000 w 438579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8579" h="39159">
                    <a:moveTo>
                      <a:pt x="419000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419000" y="0"/>
                    </a:lnTo>
                    <a:cubicBezTo>
                      <a:pt x="429813" y="0"/>
                      <a:pt x="438579" y="8766"/>
                      <a:pt x="438579" y="19580"/>
                    </a:cubicBezTo>
                    <a:lnTo>
                      <a:pt x="438579" y="19580"/>
                    </a:lnTo>
                    <a:cubicBezTo>
                      <a:pt x="438579" y="30393"/>
                      <a:pt x="429813" y="39159"/>
                      <a:pt x="419000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4566237" y="2442077"/>
                <a:ext cx="583822" cy="563720"/>
              </a:xfrm>
              <a:custGeom>
                <a:avLst/>
                <a:gdLst>
                  <a:gd name="connsiteX0" fmla="*/ 223107 w 528771"/>
                  <a:gd name="connsiteY0" fmla="*/ 0 h 510564"/>
                  <a:gd name="connsiteX1" fmla="*/ 305688 w 528771"/>
                  <a:gd name="connsiteY1" fmla="*/ 0 h 510564"/>
                  <a:gd name="connsiteX2" fmla="*/ 528771 w 528771"/>
                  <a:gd name="connsiteY2" fmla="*/ 510564 h 510564"/>
                  <a:gd name="connsiteX3" fmla="*/ 434606 w 528771"/>
                  <a:gd name="connsiteY3" fmla="*/ 510564 h 510564"/>
                  <a:gd name="connsiteX4" fmla="*/ 383188 w 528771"/>
                  <a:gd name="connsiteY4" fmla="*/ 388149 h 510564"/>
                  <a:gd name="connsiteX5" fmla="*/ 143416 w 528771"/>
                  <a:gd name="connsiteY5" fmla="*/ 388149 h 510564"/>
                  <a:gd name="connsiteX6" fmla="*/ 91275 w 528771"/>
                  <a:gd name="connsiteY6" fmla="*/ 510564 h 510564"/>
                  <a:gd name="connsiteX7" fmla="*/ 0 w 528771"/>
                  <a:gd name="connsiteY7" fmla="*/ 510564 h 510564"/>
                  <a:gd name="connsiteX8" fmla="*/ 350579 w 528771"/>
                  <a:gd name="connsiteY8" fmla="*/ 309277 h 510564"/>
                  <a:gd name="connsiteX9" fmla="*/ 262941 w 528771"/>
                  <a:gd name="connsiteY9" fmla="*/ 106472 h 510564"/>
                  <a:gd name="connsiteX10" fmla="*/ 176024 w 528771"/>
                  <a:gd name="connsiteY10" fmla="*/ 309277 h 510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8771" h="510564">
                    <a:moveTo>
                      <a:pt x="223107" y="0"/>
                    </a:moveTo>
                    <a:lnTo>
                      <a:pt x="305688" y="0"/>
                    </a:lnTo>
                    <a:lnTo>
                      <a:pt x="528771" y="510564"/>
                    </a:lnTo>
                    <a:lnTo>
                      <a:pt x="434606" y="510564"/>
                    </a:lnTo>
                    <a:lnTo>
                      <a:pt x="383188" y="388149"/>
                    </a:lnTo>
                    <a:lnTo>
                      <a:pt x="143416" y="388149"/>
                    </a:lnTo>
                    <a:lnTo>
                      <a:pt x="91275" y="510564"/>
                    </a:lnTo>
                    <a:lnTo>
                      <a:pt x="0" y="510564"/>
                    </a:lnTo>
                    <a:close/>
                    <a:moveTo>
                      <a:pt x="350579" y="309277"/>
                    </a:moveTo>
                    <a:lnTo>
                      <a:pt x="262941" y="106472"/>
                    </a:lnTo>
                    <a:lnTo>
                      <a:pt x="176024" y="309277"/>
                    </a:ln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4416745" y="3371152"/>
                <a:ext cx="493148" cy="95193"/>
              </a:xfrm>
              <a:custGeom>
                <a:avLst/>
                <a:gdLst>
                  <a:gd name="connsiteX0" fmla="*/ 0 w 446647"/>
                  <a:gd name="connsiteY0" fmla="*/ 0 h 86217"/>
                  <a:gd name="connsiteX1" fmla="*/ 446647 w 446647"/>
                  <a:gd name="connsiteY1" fmla="*/ 0 h 86217"/>
                  <a:gd name="connsiteX2" fmla="*/ 446647 w 446647"/>
                  <a:gd name="connsiteY2" fmla="*/ 86218 h 86217"/>
                  <a:gd name="connsiteX3" fmla="*/ 0 w 446647"/>
                  <a:gd name="connsiteY3" fmla="*/ 86218 h 8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86217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86218"/>
                    </a:lnTo>
                    <a:lnTo>
                      <a:pt x="0" y="86218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4416745" y="3466372"/>
                <a:ext cx="493148" cy="95193"/>
              </a:xfrm>
              <a:custGeom>
                <a:avLst/>
                <a:gdLst>
                  <a:gd name="connsiteX0" fmla="*/ 0 w 446647"/>
                  <a:gd name="connsiteY0" fmla="*/ 0 h 86217"/>
                  <a:gd name="connsiteX1" fmla="*/ 446647 w 446647"/>
                  <a:gd name="connsiteY1" fmla="*/ 0 h 86217"/>
                  <a:gd name="connsiteX2" fmla="*/ 446647 w 446647"/>
                  <a:gd name="connsiteY2" fmla="*/ 86218 h 86217"/>
                  <a:gd name="connsiteX3" fmla="*/ 0 w 446647"/>
                  <a:gd name="connsiteY3" fmla="*/ 86218 h 8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86217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86218"/>
                    </a:lnTo>
                    <a:lnTo>
                      <a:pt x="0" y="86218"/>
                    </a:ln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4416745" y="3561567"/>
                <a:ext cx="493148" cy="95193"/>
              </a:xfrm>
              <a:custGeom>
                <a:avLst/>
                <a:gdLst>
                  <a:gd name="connsiteX0" fmla="*/ 0 w 446647"/>
                  <a:gd name="connsiteY0" fmla="*/ 0 h 86217"/>
                  <a:gd name="connsiteX1" fmla="*/ 446647 w 446647"/>
                  <a:gd name="connsiteY1" fmla="*/ 0 h 86217"/>
                  <a:gd name="connsiteX2" fmla="*/ 446647 w 446647"/>
                  <a:gd name="connsiteY2" fmla="*/ 86218 h 86217"/>
                  <a:gd name="connsiteX3" fmla="*/ 0 w 446647"/>
                  <a:gd name="connsiteY3" fmla="*/ 86218 h 8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86217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86218"/>
                    </a:lnTo>
                    <a:lnTo>
                      <a:pt x="0" y="86218"/>
                    </a:lnTo>
                    <a:close/>
                  </a:path>
                </a:pathLst>
              </a:custGeom>
              <a:solidFill>
                <a:srgbClr val="474FE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4981448" y="3383942"/>
                <a:ext cx="312359" cy="41108"/>
              </a:xfrm>
              <a:custGeom>
                <a:avLst/>
                <a:gdLst>
                  <a:gd name="connsiteX0" fmla="*/ 264289 w 282905"/>
                  <a:gd name="connsiteY0" fmla="*/ 37233 h 37232"/>
                  <a:gd name="connsiteX1" fmla="*/ 18640 w 282905"/>
                  <a:gd name="connsiteY1" fmla="*/ 37233 h 37232"/>
                  <a:gd name="connsiteX2" fmla="*/ 0 w 282905"/>
                  <a:gd name="connsiteY2" fmla="*/ 18616 h 37232"/>
                  <a:gd name="connsiteX3" fmla="*/ 0 w 282905"/>
                  <a:gd name="connsiteY3" fmla="*/ 18616 h 37232"/>
                  <a:gd name="connsiteX4" fmla="*/ 18640 w 282905"/>
                  <a:gd name="connsiteY4" fmla="*/ 0 h 37232"/>
                  <a:gd name="connsiteX5" fmla="*/ 264289 w 282905"/>
                  <a:gd name="connsiteY5" fmla="*/ 0 h 37232"/>
                  <a:gd name="connsiteX6" fmla="*/ 282905 w 282905"/>
                  <a:gd name="connsiteY6" fmla="*/ 18616 h 37232"/>
                  <a:gd name="connsiteX7" fmla="*/ 282905 w 282905"/>
                  <a:gd name="connsiteY7" fmla="*/ 18616 h 37232"/>
                  <a:gd name="connsiteX8" fmla="*/ 264289 w 282905"/>
                  <a:gd name="connsiteY8" fmla="*/ 37233 h 37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2905" h="37232">
                    <a:moveTo>
                      <a:pt x="264289" y="37233"/>
                    </a:moveTo>
                    <a:lnTo>
                      <a:pt x="18640" y="37233"/>
                    </a:lnTo>
                    <a:cubicBezTo>
                      <a:pt x="8357" y="37233"/>
                      <a:pt x="24" y="28902"/>
                      <a:pt x="0" y="18616"/>
                    </a:cubicBezTo>
                    <a:lnTo>
                      <a:pt x="0" y="18616"/>
                    </a:lnTo>
                    <a:cubicBezTo>
                      <a:pt x="24" y="8330"/>
                      <a:pt x="8357" y="0"/>
                      <a:pt x="18640" y="0"/>
                    </a:cubicBezTo>
                    <a:lnTo>
                      <a:pt x="264289" y="0"/>
                    </a:lnTo>
                    <a:cubicBezTo>
                      <a:pt x="274573" y="0"/>
                      <a:pt x="282905" y="8335"/>
                      <a:pt x="282905" y="18616"/>
                    </a:cubicBezTo>
                    <a:lnTo>
                      <a:pt x="282905" y="18616"/>
                    </a:lnTo>
                    <a:cubicBezTo>
                      <a:pt x="282905" y="28897"/>
                      <a:pt x="274573" y="37233"/>
                      <a:pt x="264289" y="3723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4981342" y="3456401"/>
                <a:ext cx="221046" cy="41108"/>
              </a:xfrm>
              <a:custGeom>
                <a:avLst/>
                <a:gdLst>
                  <a:gd name="connsiteX0" fmla="*/ 181587 w 200203"/>
                  <a:gd name="connsiteY0" fmla="*/ 37233 h 37232"/>
                  <a:gd name="connsiteX1" fmla="*/ 18640 w 200203"/>
                  <a:gd name="connsiteY1" fmla="*/ 37233 h 37232"/>
                  <a:gd name="connsiteX2" fmla="*/ 0 w 200203"/>
                  <a:gd name="connsiteY2" fmla="*/ 18616 h 37232"/>
                  <a:gd name="connsiteX3" fmla="*/ 0 w 200203"/>
                  <a:gd name="connsiteY3" fmla="*/ 18616 h 37232"/>
                  <a:gd name="connsiteX4" fmla="*/ 18640 w 200203"/>
                  <a:gd name="connsiteY4" fmla="*/ 0 h 37232"/>
                  <a:gd name="connsiteX5" fmla="*/ 181587 w 200203"/>
                  <a:gd name="connsiteY5" fmla="*/ 0 h 37232"/>
                  <a:gd name="connsiteX6" fmla="*/ 200204 w 200203"/>
                  <a:gd name="connsiteY6" fmla="*/ 18616 h 37232"/>
                  <a:gd name="connsiteX7" fmla="*/ 200204 w 200203"/>
                  <a:gd name="connsiteY7" fmla="*/ 18616 h 37232"/>
                  <a:gd name="connsiteX8" fmla="*/ 181587 w 200203"/>
                  <a:gd name="connsiteY8" fmla="*/ 37233 h 37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0203" h="37232">
                    <a:moveTo>
                      <a:pt x="181587" y="37233"/>
                    </a:moveTo>
                    <a:lnTo>
                      <a:pt x="18640" y="37233"/>
                    </a:lnTo>
                    <a:cubicBezTo>
                      <a:pt x="8357" y="37233"/>
                      <a:pt x="24" y="28900"/>
                      <a:pt x="0" y="18616"/>
                    </a:cubicBezTo>
                    <a:lnTo>
                      <a:pt x="0" y="18616"/>
                    </a:lnTo>
                    <a:cubicBezTo>
                      <a:pt x="24" y="8333"/>
                      <a:pt x="8357" y="0"/>
                      <a:pt x="18640" y="0"/>
                    </a:cubicBezTo>
                    <a:lnTo>
                      <a:pt x="181587" y="0"/>
                    </a:lnTo>
                    <a:cubicBezTo>
                      <a:pt x="191871" y="0"/>
                      <a:pt x="200204" y="8333"/>
                      <a:pt x="200204" y="18616"/>
                    </a:cubicBezTo>
                    <a:lnTo>
                      <a:pt x="200204" y="18616"/>
                    </a:lnTo>
                    <a:cubicBezTo>
                      <a:pt x="200204" y="28900"/>
                      <a:pt x="191871" y="37233"/>
                      <a:pt x="181587" y="3723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4416745" y="3863396"/>
                <a:ext cx="493148" cy="194536"/>
              </a:xfrm>
              <a:custGeom>
                <a:avLst/>
                <a:gdLst>
                  <a:gd name="connsiteX0" fmla="*/ 0 w 446647"/>
                  <a:gd name="connsiteY0" fmla="*/ 0 h 176192"/>
                  <a:gd name="connsiteX1" fmla="*/ 446647 w 446647"/>
                  <a:gd name="connsiteY1" fmla="*/ 0 h 176192"/>
                  <a:gd name="connsiteX2" fmla="*/ 446647 w 446647"/>
                  <a:gd name="connsiteY2" fmla="*/ 176193 h 176192"/>
                  <a:gd name="connsiteX3" fmla="*/ 0 w 446647"/>
                  <a:gd name="connsiteY3" fmla="*/ 176193 h 17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176192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176193"/>
                    </a:lnTo>
                    <a:lnTo>
                      <a:pt x="0" y="176193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4416745" y="4009910"/>
                <a:ext cx="493148" cy="139121"/>
              </a:xfrm>
              <a:custGeom>
                <a:avLst/>
                <a:gdLst>
                  <a:gd name="connsiteX0" fmla="*/ 0 w 446647"/>
                  <a:gd name="connsiteY0" fmla="*/ 0 h 126003"/>
                  <a:gd name="connsiteX1" fmla="*/ 446647 w 446647"/>
                  <a:gd name="connsiteY1" fmla="*/ 0 h 126003"/>
                  <a:gd name="connsiteX2" fmla="*/ 446647 w 446647"/>
                  <a:gd name="connsiteY2" fmla="*/ 126003 h 126003"/>
                  <a:gd name="connsiteX3" fmla="*/ 0 w 446647"/>
                  <a:gd name="connsiteY3" fmla="*/ 126003 h 1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126003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126003"/>
                    </a:lnTo>
                    <a:lnTo>
                      <a:pt x="0" y="126003"/>
                    </a:lnTo>
                    <a:close/>
                  </a:path>
                </a:pathLst>
              </a:custGeom>
              <a:solidFill>
                <a:srgbClr val="B5453C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4416745" y="3863396"/>
                <a:ext cx="176906" cy="285635"/>
              </a:xfrm>
              <a:custGeom>
                <a:avLst/>
                <a:gdLst>
                  <a:gd name="connsiteX0" fmla="*/ 0 w 160225"/>
                  <a:gd name="connsiteY0" fmla="*/ 0 h 258701"/>
                  <a:gd name="connsiteX1" fmla="*/ 160226 w 160225"/>
                  <a:gd name="connsiteY1" fmla="*/ 134601 h 258701"/>
                  <a:gd name="connsiteX2" fmla="*/ 0 w 160225"/>
                  <a:gd name="connsiteY2" fmla="*/ 258702 h 258701"/>
                  <a:gd name="connsiteX3" fmla="*/ 0 w 160225"/>
                  <a:gd name="connsiteY3" fmla="*/ 0 h 25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225" h="258701">
                    <a:moveTo>
                      <a:pt x="0" y="0"/>
                    </a:moveTo>
                    <a:lnTo>
                      <a:pt x="160226" y="134601"/>
                    </a:lnTo>
                    <a:lnTo>
                      <a:pt x="0" y="2587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74FE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4981448" y="3876186"/>
                <a:ext cx="312359" cy="41108"/>
              </a:xfrm>
              <a:custGeom>
                <a:avLst/>
                <a:gdLst>
                  <a:gd name="connsiteX0" fmla="*/ 264289 w 282905"/>
                  <a:gd name="connsiteY0" fmla="*/ 37233 h 37232"/>
                  <a:gd name="connsiteX1" fmla="*/ 18640 w 282905"/>
                  <a:gd name="connsiteY1" fmla="*/ 37233 h 37232"/>
                  <a:gd name="connsiteX2" fmla="*/ 0 w 282905"/>
                  <a:gd name="connsiteY2" fmla="*/ 18617 h 37232"/>
                  <a:gd name="connsiteX3" fmla="*/ 0 w 282905"/>
                  <a:gd name="connsiteY3" fmla="*/ 18617 h 37232"/>
                  <a:gd name="connsiteX4" fmla="*/ 18640 w 282905"/>
                  <a:gd name="connsiteY4" fmla="*/ 0 h 37232"/>
                  <a:gd name="connsiteX5" fmla="*/ 264289 w 282905"/>
                  <a:gd name="connsiteY5" fmla="*/ 0 h 37232"/>
                  <a:gd name="connsiteX6" fmla="*/ 282905 w 282905"/>
                  <a:gd name="connsiteY6" fmla="*/ 18617 h 37232"/>
                  <a:gd name="connsiteX7" fmla="*/ 282905 w 282905"/>
                  <a:gd name="connsiteY7" fmla="*/ 18617 h 37232"/>
                  <a:gd name="connsiteX8" fmla="*/ 264289 w 282905"/>
                  <a:gd name="connsiteY8" fmla="*/ 37233 h 37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2905" h="37232">
                    <a:moveTo>
                      <a:pt x="264289" y="37233"/>
                    </a:moveTo>
                    <a:lnTo>
                      <a:pt x="18640" y="37233"/>
                    </a:lnTo>
                    <a:cubicBezTo>
                      <a:pt x="8357" y="37233"/>
                      <a:pt x="24" y="28900"/>
                      <a:pt x="0" y="18617"/>
                    </a:cubicBezTo>
                    <a:lnTo>
                      <a:pt x="0" y="18617"/>
                    </a:lnTo>
                    <a:cubicBezTo>
                      <a:pt x="24" y="8333"/>
                      <a:pt x="8357" y="0"/>
                      <a:pt x="18640" y="0"/>
                    </a:cubicBezTo>
                    <a:lnTo>
                      <a:pt x="264289" y="0"/>
                    </a:lnTo>
                    <a:cubicBezTo>
                      <a:pt x="274573" y="0"/>
                      <a:pt x="282905" y="8333"/>
                      <a:pt x="282905" y="18617"/>
                    </a:cubicBezTo>
                    <a:lnTo>
                      <a:pt x="282905" y="18617"/>
                    </a:lnTo>
                    <a:cubicBezTo>
                      <a:pt x="282905" y="28900"/>
                      <a:pt x="274573" y="37233"/>
                      <a:pt x="264289" y="3723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4981342" y="3948645"/>
                <a:ext cx="221046" cy="41135"/>
              </a:xfrm>
              <a:custGeom>
                <a:avLst/>
                <a:gdLst>
                  <a:gd name="connsiteX0" fmla="*/ 181587 w 200203"/>
                  <a:gd name="connsiteY0" fmla="*/ 37257 h 37256"/>
                  <a:gd name="connsiteX1" fmla="*/ 18640 w 200203"/>
                  <a:gd name="connsiteY1" fmla="*/ 37257 h 37256"/>
                  <a:gd name="connsiteX2" fmla="*/ 0 w 200203"/>
                  <a:gd name="connsiteY2" fmla="*/ 18640 h 37256"/>
                  <a:gd name="connsiteX3" fmla="*/ 0 w 200203"/>
                  <a:gd name="connsiteY3" fmla="*/ 18640 h 37256"/>
                  <a:gd name="connsiteX4" fmla="*/ 18640 w 200203"/>
                  <a:gd name="connsiteY4" fmla="*/ 0 h 37256"/>
                  <a:gd name="connsiteX5" fmla="*/ 181587 w 200203"/>
                  <a:gd name="connsiteY5" fmla="*/ 0 h 37256"/>
                  <a:gd name="connsiteX6" fmla="*/ 200204 w 200203"/>
                  <a:gd name="connsiteY6" fmla="*/ 18640 h 37256"/>
                  <a:gd name="connsiteX7" fmla="*/ 200204 w 200203"/>
                  <a:gd name="connsiteY7" fmla="*/ 18640 h 37256"/>
                  <a:gd name="connsiteX8" fmla="*/ 181587 w 200203"/>
                  <a:gd name="connsiteY8" fmla="*/ 37257 h 37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0203" h="37256">
                    <a:moveTo>
                      <a:pt x="181587" y="37257"/>
                    </a:moveTo>
                    <a:lnTo>
                      <a:pt x="18640" y="37257"/>
                    </a:lnTo>
                    <a:cubicBezTo>
                      <a:pt x="8357" y="37257"/>
                      <a:pt x="24" y="28924"/>
                      <a:pt x="0" y="18640"/>
                    </a:cubicBezTo>
                    <a:lnTo>
                      <a:pt x="0" y="18640"/>
                    </a:lnTo>
                    <a:cubicBezTo>
                      <a:pt x="24" y="8357"/>
                      <a:pt x="8357" y="24"/>
                      <a:pt x="18640" y="0"/>
                    </a:cubicBezTo>
                    <a:lnTo>
                      <a:pt x="181587" y="0"/>
                    </a:lnTo>
                    <a:cubicBezTo>
                      <a:pt x="191871" y="24"/>
                      <a:pt x="200204" y="8357"/>
                      <a:pt x="200204" y="18640"/>
                    </a:cubicBezTo>
                    <a:lnTo>
                      <a:pt x="200204" y="18640"/>
                    </a:lnTo>
                    <a:cubicBezTo>
                      <a:pt x="200204" y="28924"/>
                      <a:pt x="191871" y="37257"/>
                      <a:pt x="181587" y="37257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6613289" y="1739874"/>
                <a:ext cx="704775" cy="433478"/>
              </a:xfrm>
              <a:custGeom>
                <a:avLst/>
                <a:gdLst>
                  <a:gd name="connsiteX0" fmla="*/ 636226 w 638319"/>
                  <a:gd name="connsiteY0" fmla="*/ 256053 h 392603"/>
                  <a:gd name="connsiteX1" fmla="*/ 616285 w 638319"/>
                  <a:gd name="connsiteY1" fmla="*/ 392580 h 392603"/>
                  <a:gd name="connsiteX2" fmla="*/ 396478 w 638319"/>
                  <a:gd name="connsiteY2" fmla="*/ 339381 h 392603"/>
                  <a:gd name="connsiteX3" fmla="*/ 23598 w 638319"/>
                  <a:gd name="connsiteY3" fmla="*/ 212125 h 392603"/>
                  <a:gd name="connsiteX4" fmla="*/ 142641 w 638319"/>
                  <a:gd name="connsiteY4" fmla="*/ 0 h 392603"/>
                  <a:gd name="connsiteX5" fmla="*/ 636347 w 638319"/>
                  <a:gd name="connsiteY5" fmla="*/ 256053 h 392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319" h="392603">
                    <a:moveTo>
                      <a:pt x="636226" y="256053"/>
                    </a:moveTo>
                    <a:cubicBezTo>
                      <a:pt x="636226" y="256053"/>
                      <a:pt x="647858" y="394676"/>
                      <a:pt x="616285" y="392580"/>
                    </a:cubicBezTo>
                    <a:cubicBezTo>
                      <a:pt x="584712" y="390485"/>
                      <a:pt x="522361" y="329458"/>
                      <a:pt x="396478" y="339381"/>
                    </a:cubicBezTo>
                    <a:cubicBezTo>
                      <a:pt x="270595" y="349303"/>
                      <a:pt x="116631" y="376830"/>
                      <a:pt x="23598" y="212125"/>
                    </a:cubicBezTo>
                    <a:cubicBezTo>
                      <a:pt x="-69436" y="47420"/>
                      <a:pt x="142641" y="0"/>
                      <a:pt x="142641" y="0"/>
                    </a:cubicBezTo>
                    <a:lnTo>
                      <a:pt x="636347" y="256053"/>
                    </a:ln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6372719" y="1463040"/>
                <a:ext cx="1362393" cy="605892"/>
              </a:xfrm>
              <a:custGeom>
                <a:avLst/>
                <a:gdLst>
                  <a:gd name="connsiteX0" fmla="*/ 586595 w 1233927"/>
                  <a:gd name="connsiteY0" fmla="*/ 496620 h 548760"/>
                  <a:gd name="connsiteX1" fmla="*/ 1220754 w 1233927"/>
                  <a:gd name="connsiteY1" fmla="*/ 548760 h 548760"/>
                  <a:gd name="connsiteX2" fmla="*/ 1233928 w 1233927"/>
                  <a:gd name="connsiteY2" fmla="*/ 520559 h 548760"/>
                  <a:gd name="connsiteX3" fmla="*/ 625947 w 1233927"/>
                  <a:gd name="connsiteY3" fmla="*/ 71768 h 548760"/>
                  <a:gd name="connsiteX4" fmla="*/ 11801 w 1233927"/>
                  <a:gd name="connsiteY4" fmla="*/ 0 h 548760"/>
                  <a:gd name="connsiteX5" fmla="*/ 0 w 1233927"/>
                  <a:gd name="connsiteY5" fmla="*/ 25263 h 548760"/>
                  <a:gd name="connsiteX6" fmla="*/ 586595 w 1233927"/>
                  <a:gd name="connsiteY6" fmla="*/ 496620 h 548760"/>
                  <a:gd name="connsiteX7" fmla="*/ 586595 w 1233927"/>
                  <a:gd name="connsiteY7" fmla="*/ 496620 h 548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33927" h="548760">
                    <a:moveTo>
                      <a:pt x="586595" y="496620"/>
                    </a:moveTo>
                    <a:lnTo>
                      <a:pt x="1220754" y="548760"/>
                    </a:lnTo>
                    <a:lnTo>
                      <a:pt x="1233928" y="520559"/>
                    </a:lnTo>
                    <a:lnTo>
                      <a:pt x="625947" y="71768"/>
                    </a:lnTo>
                    <a:lnTo>
                      <a:pt x="11801" y="0"/>
                    </a:lnTo>
                    <a:lnTo>
                      <a:pt x="0" y="25263"/>
                    </a:lnTo>
                    <a:lnTo>
                      <a:pt x="586595" y="496620"/>
                    </a:lnTo>
                    <a:lnTo>
                      <a:pt x="586595" y="496620"/>
                    </a:ln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7443636" y="2519010"/>
                <a:ext cx="54306" cy="54312"/>
              </a:xfrm>
              <a:custGeom>
                <a:avLst/>
                <a:gdLst>
                  <a:gd name="connsiteX0" fmla="*/ 48230 w 49185"/>
                  <a:gd name="connsiteY0" fmla="*/ 17816 h 49191"/>
                  <a:gd name="connsiteX1" fmla="*/ 17814 w 49185"/>
                  <a:gd name="connsiteY1" fmla="*/ 960 h 49191"/>
                  <a:gd name="connsiteX2" fmla="*/ 955 w 49185"/>
                  <a:gd name="connsiteY2" fmla="*/ 31377 h 49191"/>
                  <a:gd name="connsiteX3" fmla="*/ 31372 w 49185"/>
                  <a:gd name="connsiteY3" fmla="*/ 48233 h 49191"/>
                  <a:gd name="connsiteX4" fmla="*/ 48230 w 49185"/>
                  <a:gd name="connsiteY4" fmla="*/ 17816 h 49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185" h="49191">
                    <a:moveTo>
                      <a:pt x="48230" y="17816"/>
                    </a:moveTo>
                    <a:cubicBezTo>
                      <a:pt x="44497" y="4762"/>
                      <a:pt x="30866" y="-2785"/>
                      <a:pt x="17814" y="960"/>
                    </a:cubicBezTo>
                    <a:cubicBezTo>
                      <a:pt x="4760" y="4705"/>
                      <a:pt x="-2778" y="18324"/>
                      <a:pt x="955" y="31377"/>
                    </a:cubicBezTo>
                    <a:cubicBezTo>
                      <a:pt x="4712" y="44430"/>
                      <a:pt x="18319" y="51975"/>
                      <a:pt x="31372" y="48233"/>
                    </a:cubicBezTo>
                    <a:cubicBezTo>
                      <a:pt x="44425" y="44478"/>
                      <a:pt x="51963" y="30869"/>
                      <a:pt x="48230" y="17816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7424854" y="2546192"/>
                <a:ext cx="83254" cy="260270"/>
              </a:xfrm>
              <a:custGeom>
                <a:avLst/>
                <a:gdLst>
                  <a:gd name="connsiteX0" fmla="*/ 44096 w 75404"/>
                  <a:gd name="connsiteY0" fmla="*/ 13 h 235728"/>
                  <a:gd name="connsiteX1" fmla="*/ 75405 w 75404"/>
                  <a:gd name="connsiteY1" fmla="*/ 229477 h 235728"/>
                  <a:gd name="connsiteX2" fmla="*/ 50671 w 75404"/>
                  <a:gd name="connsiteY2" fmla="*/ 235450 h 235728"/>
                  <a:gd name="connsiteX3" fmla="*/ 38341 w 75404"/>
                  <a:gd name="connsiteY3" fmla="*/ 202360 h 235728"/>
                  <a:gd name="connsiteX4" fmla="*/ 37570 w 75404"/>
                  <a:gd name="connsiteY4" fmla="*/ 235137 h 235728"/>
                  <a:gd name="connsiteX5" fmla="*/ 0 w 75404"/>
                  <a:gd name="connsiteY5" fmla="*/ 229309 h 235728"/>
                  <a:gd name="connsiteX6" fmla="*/ 44024 w 75404"/>
                  <a:gd name="connsiteY6" fmla="*/ 13 h 235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5404" h="235728">
                    <a:moveTo>
                      <a:pt x="44096" y="13"/>
                    </a:moveTo>
                    <a:cubicBezTo>
                      <a:pt x="69529" y="-1962"/>
                      <a:pt x="75405" y="229477"/>
                      <a:pt x="75405" y="229477"/>
                    </a:cubicBezTo>
                    <a:cubicBezTo>
                      <a:pt x="75405" y="229477"/>
                      <a:pt x="58812" y="237280"/>
                      <a:pt x="50671" y="235450"/>
                    </a:cubicBezTo>
                    <a:cubicBezTo>
                      <a:pt x="42531" y="233620"/>
                      <a:pt x="38341" y="202360"/>
                      <a:pt x="38341" y="202360"/>
                    </a:cubicBezTo>
                    <a:lnTo>
                      <a:pt x="37570" y="235137"/>
                    </a:lnTo>
                    <a:cubicBezTo>
                      <a:pt x="37570" y="235137"/>
                      <a:pt x="9657" y="236100"/>
                      <a:pt x="0" y="229309"/>
                    </a:cubicBezTo>
                    <a:cubicBezTo>
                      <a:pt x="0" y="229309"/>
                      <a:pt x="3781" y="3167"/>
                      <a:pt x="44024" y="13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7095132" y="1720436"/>
                <a:ext cx="387556" cy="831540"/>
              </a:xfrm>
              <a:custGeom>
                <a:avLst/>
                <a:gdLst>
                  <a:gd name="connsiteX0" fmla="*/ 351012 w 351012"/>
                  <a:gd name="connsiteY0" fmla="*/ 753130 h 753130"/>
                  <a:gd name="connsiteX1" fmla="*/ 346413 w 351012"/>
                  <a:gd name="connsiteY1" fmla="*/ 247479 h 753130"/>
                  <a:gd name="connsiteX2" fmla="*/ 343137 w 351012"/>
                  <a:gd name="connsiteY2" fmla="*/ 245047 h 753130"/>
                  <a:gd name="connsiteX3" fmla="*/ 11897 w 351012"/>
                  <a:gd name="connsiteY3" fmla="*/ 0 h 753130"/>
                  <a:gd name="connsiteX4" fmla="*/ 0 w 351012"/>
                  <a:gd name="connsiteY4" fmla="*/ 16088 h 753130"/>
                  <a:gd name="connsiteX5" fmla="*/ 327941 w 351012"/>
                  <a:gd name="connsiteY5" fmla="*/ 258678 h 753130"/>
                  <a:gd name="connsiteX6" fmla="*/ 335358 w 351012"/>
                  <a:gd name="connsiteY6" fmla="*/ 752263 h 753130"/>
                  <a:gd name="connsiteX7" fmla="*/ 351012 w 351012"/>
                  <a:gd name="connsiteY7" fmla="*/ 753130 h 753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012" h="753130">
                    <a:moveTo>
                      <a:pt x="351012" y="753130"/>
                    </a:moveTo>
                    <a:lnTo>
                      <a:pt x="346413" y="247479"/>
                    </a:lnTo>
                    <a:lnTo>
                      <a:pt x="343137" y="245047"/>
                    </a:lnTo>
                    <a:lnTo>
                      <a:pt x="11897" y="0"/>
                    </a:lnTo>
                    <a:lnTo>
                      <a:pt x="0" y="16088"/>
                    </a:lnTo>
                    <a:lnTo>
                      <a:pt x="327941" y="258678"/>
                    </a:lnTo>
                    <a:lnTo>
                      <a:pt x="335358" y="752263"/>
                    </a:lnTo>
                    <a:lnTo>
                      <a:pt x="351012" y="753130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6416354" y="4601470"/>
                <a:ext cx="1769202" cy="584487"/>
              </a:xfrm>
              <a:custGeom>
                <a:avLst/>
                <a:gdLst>
                  <a:gd name="connsiteX0" fmla="*/ 0 w 1602376"/>
                  <a:gd name="connsiteY0" fmla="*/ 0 h 529373"/>
                  <a:gd name="connsiteX1" fmla="*/ 1397814 w 1602376"/>
                  <a:gd name="connsiteY1" fmla="*/ 0 h 529373"/>
                  <a:gd name="connsiteX2" fmla="*/ 1602376 w 1602376"/>
                  <a:gd name="connsiteY2" fmla="*/ 204563 h 529373"/>
                  <a:gd name="connsiteX3" fmla="*/ 1602376 w 1602376"/>
                  <a:gd name="connsiteY3" fmla="*/ 320162 h 529373"/>
                  <a:gd name="connsiteX4" fmla="*/ 1393166 w 1602376"/>
                  <a:gd name="connsiteY4" fmla="*/ 529373 h 529373"/>
                  <a:gd name="connsiteX5" fmla="*/ 0 w 1602376"/>
                  <a:gd name="connsiteY5" fmla="*/ 529373 h 529373"/>
                  <a:gd name="connsiteX6" fmla="*/ 0 w 1602376"/>
                  <a:gd name="connsiteY6" fmla="*/ 529373 h 529373"/>
                  <a:gd name="connsiteX7" fmla="*/ 0 w 1602376"/>
                  <a:gd name="connsiteY7" fmla="*/ 0 h 529373"/>
                  <a:gd name="connsiteX8" fmla="*/ 0 w 1602376"/>
                  <a:gd name="connsiteY8" fmla="*/ 0 h 529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02376" h="529373">
                    <a:moveTo>
                      <a:pt x="0" y="0"/>
                    </a:moveTo>
                    <a:lnTo>
                      <a:pt x="1397814" y="0"/>
                    </a:lnTo>
                    <a:cubicBezTo>
                      <a:pt x="1510788" y="0"/>
                      <a:pt x="1602376" y="91589"/>
                      <a:pt x="1602376" y="204563"/>
                    </a:cubicBezTo>
                    <a:lnTo>
                      <a:pt x="1602376" y="320162"/>
                    </a:lnTo>
                    <a:cubicBezTo>
                      <a:pt x="1602376" y="435714"/>
                      <a:pt x="1508717" y="529373"/>
                      <a:pt x="1393166" y="529373"/>
                    </a:cubicBezTo>
                    <a:lnTo>
                      <a:pt x="0" y="529373"/>
                    </a:lnTo>
                    <a:lnTo>
                      <a:pt x="0" y="52937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6334402" y="4601151"/>
                <a:ext cx="3170685" cy="584725"/>
              </a:xfrm>
              <a:custGeom>
                <a:avLst/>
                <a:gdLst>
                  <a:gd name="connsiteX0" fmla="*/ 2871706 w 2871707"/>
                  <a:gd name="connsiteY0" fmla="*/ 218074 h 529589"/>
                  <a:gd name="connsiteX1" fmla="*/ 2871706 w 2871707"/>
                  <a:gd name="connsiteY1" fmla="*/ 297693 h 529589"/>
                  <a:gd name="connsiteX2" fmla="*/ 2842325 w 2871707"/>
                  <a:gd name="connsiteY2" fmla="*/ 414352 h 529589"/>
                  <a:gd name="connsiteX3" fmla="*/ 2655030 w 2871707"/>
                  <a:gd name="connsiteY3" fmla="*/ 529590 h 529589"/>
                  <a:gd name="connsiteX4" fmla="*/ 31308 w 2871707"/>
                  <a:gd name="connsiteY4" fmla="*/ 529590 h 529589"/>
                  <a:gd name="connsiteX5" fmla="*/ 0 w 2871707"/>
                  <a:gd name="connsiteY5" fmla="*/ 495994 h 529589"/>
                  <a:gd name="connsiteX6" fmla="*/ 0 w 2871707"/>
                  <a:gd name="connsiteY6" fmla="*/ 483952 h 529589"/>
                  <a:gd name="connsiteX7" fmla="*/ 31308 w 2871707"/>
                  <a:gd name="connsiteY7" fmla="*/ 450236 h 529589"/>
                  <a:gd name="connsiteX8" fmla="*/ 1630698 w 2871707"/>
                  <a:gd name="connsiteY8" fmla="*/ 450236 h 529589"/>
                  <a:gd name="connsiteX9" fmla="*/ 1653144 w 2871707"/>
                  <a:gd name="connsiteY9" fmla="*/ 414111 h 529589"/>
                  <a:gd name="connsiteX10" fmla="*/ 1676601 w 2871707"/>
                  <a:gd name="connsiteY10" fmla="*/ 312962 h 529589"/>
                  <a:gd name="connsiteX11" fmla="*/ 1676601 w 2871707"/>
                  <a:gd name="connsiteY11" fmla="*/ 211812 h 529589"/>
                  <a:gd name="connsiteX12" fmla="*/ 1670123 w 2871707"/>
                  <a:gd name="connsiteY12" fmla="*/ 157938 h 529589"/>
                  <a:gd name="connsiteX13" fmla="*/ 1633034 w 2871707"/>
                  <a:gd name="connsiteY13" fmla="*/ 79330 h 529589"/>
                  <a:gd name="connsiteX14" fmla="*/ 31308 w 2871707"/>
                  <a:gd name="connsiteY14" fmla="*/ 79330 h 529589"/>
                  <a:gd name="connsiteX15" fmla="*/ 0 w 2871707"/>
                  <a:gd name="connsiteY15" fmla="*/ 45614 h 529589"/>
                  <a:gd name="connsiteX16" fmla="*/ 0 w 2871707"/>
                  <a:gd name="connsiteY16" fmla="*/ 33716 h 529589"/>
                  <a:gd name="connsiteX17" fmla="*/ 31308 w 2871707"/>
                  <a:gd name="connsiteY17" fmla="*/ 0 h 529589"/>
                  <a:gd name="connsiteX18" fmla="*/ 2668251 w 2871707"/>
                  <a:gd name="connsiteY18" fmla="*/ 0 h 529589"/>
                  <a:gd name="connsiteX19" fmla="*/ 2863855 w 2871707"/>
                  <a:gd name="connsiteY19" fmla="*/ 157769 h 529589"/>
                  <a:gd name="connsiteX20" fmla="*/ 2871706 w 2871707"/>
                  <a:gd name="connsiteY20" fmla="*/ 218074 h 529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871707" h="529589">
                    <a:moveTo>
                      <a:pt x="2871706" y="218074"/>
                    </a:moveTo>
                    <a:lnTo>
                      <a:pt x="2871706" y="297693"/>
                    </a:lnTo>
                    <a:cubicBezTo>
                      <a:pt x="2871851" y="338417"/>
                      <a:pt x="2861736" y="378540"/>
                      <a:pt x="2842325" y="414352"/>
                    </a:cubicBezTo>
                    <a:cubicBezTo>
                      <a:pt x="2804779" y="483278"/>
                      <a:pt x="2734962" y="529590"/>
                      <a:pt x="2655030" y="529590"/>
                    </a:cubicBezTo>
                    <a:lnTo>
                      <a:pt x="31308" y="529590"/>
                    </a:lnTo>
                    <a:cubicBezTo>
                      <a:pt x="13944" y="529590"/>
                      <a:pt x="0" y="514538"/>
                      <a:pt x="0" y="495994"/>
                    </a:cubicBezTo>
                    <a:lnTo>
                      <a:pt x="0" y="483952"/>
                    </a:lnTo>
                    <a:cubicBezTo>
                      <a:pt x="0" y="465384"/>
                      <a:pt x="14065" y="450236"/>
                      <a:pt x="31308" y="450236"/>
                    </a:cubicBezTo>
                    <a:lnTo>
                      <a:pt x="1630698" y="450236"/>
                    </a:lnTo>
                    <a:cubicBezTo>
                      <a:pt x="1639344" y="438965"/>
                      <a:pt x="1646858" y="426851"/>
                      <a:pt x="1653144" y="414111"/>
                    </a:cubicBezTo>
                    <a:cubicBezTo>
                      <a:pt x="1668653" y="382658"/>
                      <a:pt x="1676697" y="348027"/>
                      <a:pt x="1676601" y="312962"/>
                    </a:cubicBezTo>
                    <a:lnTo>
                      <a:pt x="1676601" y="211812"/>
                    </a:lnTo>
                    <a:cubicBezTo>
                      <a:pt x="1676625" y="193653"/>
                      <a:pt x="1674458" y="175567"/>
                      <a:pt x="1670123" y="157938"/>
                    </a:cubicBezTo>
                    <a:cubicBezTo>
                      <a:pt x="1663162" y="129520"/>
                      <a:pt x="1650567" y="102763"/>
                      <a:pt x="1633034" y="79330"/>
                    </a:cubicBezTo>
                    <a:lnTo>
                      <a:pt x="31308" y="79330"/>
                    </a:lnTo>
                    <a:cubicBezTo>
                      <a:pt x="13944" y="79330"/>
                      <a:pt x="0" y="64278"/>
                      <a:pt x="0" y="45614"/>
                    </a:cubicBezTo>
                    <a:lnTo>
                      <a:pt x="0" y="33716"/>
                    </a:lnTo>
                    <a:cubicBezTo>
                      <a:pt x="0" y="15148"/>
                      <a:pt x="14065" y="0"/>
                      <a:pt x="31308" y="0"/>
                    </a:cubicBezTo>
                    <a:lnTo>
                      <a:pt x="2668251" y="0"/>
                    </a:lnTo>
                    <a:cubicBezTo>
                      <a:pt x="2761164" y="0"/>
                      <a:pt x="2839531" y="66662"/>
                      <a:pt x="2863855" y="157769"/>
                    </a:cubicBezTo>
                    <a:cubicBezTo>
                      <a:pt x="2869129" y="177445"/>
                      <a:pt x="2871754" y="197723"/>
                      <a:pt x="2871706" y="218074"/>
                    </a:cubicBezTo>
                    <a:close/>
                  </a:path>
                </a:pathLst>
              </a:custGeom>
              <a:solidFill>
                <a:srgbClr val="699DE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6334402" y="4601283"/>
                <a:ext cx="3162015" cy="174380"/>
              </a:xfrm>
              <a:custGeom>
                <a:avLst/>
                <a:gdLst>
                  <a:gd name="connsiteX0" fmla="*/ 2863855 w 2863854"/>
                  <a:gd name="connsiteY0" fmla="*/ 157938 h 157937"/>
                  <a:gd name="connsiteX1" fmla="*/ 1670123 w 2863854"/>
                  <a:gd name="connsiteY1" fmla="*/ 157938 h 157937"/>
                  <a:gd name="connsiteX2" fmla="*/ 1633034 w 2863854"/>
                  <a:gd name="connsiteY2" fmla="*/ 79330 h 157937"/>
                  <a:gd name="connsiteX3" fmla="*/ 31308 w 2863854"/>
                  <a:gd name="connsiteY3" fmla="*/ 79330 h 157937"/>
                  <a:gd name="connsiteX4" fmla="*/ 0 w 2863854"/>
                  <a:gd name="connsiteY4" fmla="*/ 45613 h 157937"/>
                  <a:gd name="connsiteX5" fmla="*/ 0 w 2863854"/>
                  <a:gd name="connsiteY5" fmla="*/ 33716 h 157937"/>
                  <a:gd name="connsiteX6" fmla="*/ 31308 w 2863854"/>
                  <a:gd name="connsiteY6" fmla="*/ 0 h 157937"/>
                  <a:gd name="connsiteX7" fmla="*/ 2668251 w 2863854"/>
                  <a:gd name="connsiteY7" fmla="*/ 0 h 157937"/>
                  <a:gd name="connsiteX8" fmla="*/ 2863855 w 2863854"/>
                  <a:gd name="connsiteY8" fmla="*/ 157938 h 157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63854" h="157937">
                    <a:moveTo>
                      <a:pt x="2863855" y="157938"/>
                    </a:moveTo>
                    <a:lnTo>
                      <a:pt x="1670123" y="157938"/>
                    </a:lnTo>
                    <a:cubicBezTo>
                      <a:pt x="1663162" y="129520"/>
                      <a:pt x="1650567" y="102763"/>
                      <a:pt x="1633034" y="79330"/>
                    </a:cubicBezTo>
                    <a:lnTo>
                      <a:pt x="31308" y="79330"/>
                    </a:lnTo>
                    <a:cubicBezTo>
                      <a:pt x="13944" y="79330"/>
                      <a:pt x="0" y="64278"/>
                      <a:pt x="0" y="45613"/>
                    </a:cubicBezTo>
                    <a:lnTo>
                      <a:pt x="0" y="33716"/>
                    </a:lnTo>
                    <a:cubicBezTo>
                      <a:pt x="0" y="15148"/>
                      <a:pt x="14065" y="0"/>
                      <a:pt x="31308" y="0"/>
                    </a:cubicBezTo>
                    <a:lnTo>
                      <a:pt x="2668251" y="0"/>
                    </a:lnTo>
                    <a:cubicBezTo>
                      <a:pt x="2761164" y="168"/>
                      <a:pt x="2839531" y="66831"/>
                      <a:pt x="2863855" y="157938"/>
                    </a:cubicBezTo>
                    <a:close/>
                  </a:path>
                </a:pathLst>
              </a:custGeom>
              <a:solidFill>
                <a:srgbClr val="548EE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6416354" y="4893673"/>
                <a:ext cx="214479" cy="15741"/>
              </a:xfrm>
              <a:custGeom>
                <a:avLst/>
                <a:gdLst>
                  <a:gd name="connsiteX0" fmla="*/ 0 w 194255"/>
                  <a:gd name="connsiteY0" fmla="*/ 0 h 14257"/>
                  <a:gd name="connsiteX1" fmla="*/ 194255 w 194255"/>
                  <a:gd name="connsiteY1" fmla="*/ 8911 h 14257"/>
                  <a:gd name="connsiteX2" fmla="*/ 0 w 194255"/>
                  <a:gd name="connsiteY2" fmla="*/ 14257 h 14257"/>
                  <a:gd name="connsiteX3" fmla="*/ 0 w 194255"/>
                  <a:gd name="connsiteY3" fmla="*/ 0 h 14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4255" h="14257">
                    <a:moveTo>
                      <a:pt x="0" y="0"/>
                    </a:moveTo>
                    <a:lnTo>
                      <a:pt x="194255" y="8911"/>
                    </a:lnTo>
                    <a:lnTo>
                      <a:pt x="0" y="142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/>
              <p:cNvSpPr/>
              <p:nvPr/>
            </p:nvSpPr>
            <p:spPr>
              <a:xfrm>
                <a:off x="6416354" y="4985384"/>
                <a:ext cx="510298" cy="15741"/>
              </a:xfrm>
              <a:custGeom>
                <a:avLst/>
                <a:gdLst>
                  <a:gd name="connsiteX0" fmla="*/ 0 w 462180"/>
                  <a:gd name="connsiteY0" fmla="*/ 0 h 14257"/>
                  <a:gd name="connsiteX1" fmla="*/ 462181 w 462180"/>
                  <a:gd name="connsiteY1" fmla="*/ 8887 h 14257"/>
                  <a:gd name="connsiteX2" fmla="*/ 0 w 462180"/>
                  <a:gd name="connsiteY2" fmla="*/ 14257 h 14257"/>
                  <a:gd name="connsiteX3" fmla="*/ 0 w 462180"/>
                  <a:gd name="connsiteY3" fmla="*/ 0 h 14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180" h="14257">
                    <a:moveTo>
                      <a:pt x="0" y="0"/>
                    </a:moveTo>
                    <a:lnTo>
                      <a:pt x="462181" y="8887"/>
                    </a:lnTo>
                    <a:lnTo>
                      <a:pt x="0" y="142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/>
              <p:cNvSpPr/>
              <p:nvPr/>
            </p:nvSpPr>
            <p:spPr>
              <a:xfrm rot="10800000">
                <a:off x="5973542" y="5184866"/>
                <a:ext cx="1728040" cy="454698"/>
              </a:xfrm>
              <a:custGeom>
                <a:avLst/>
                <a:gdLst>
                  <a:gd name="connsiteX0" fmla="*/ 0 w 1565095"/>
                  <a:gd name="connsiteY0" fmla="*/ 289 h 411822"/>
                  <a:gd name="connsiteX1" fmla="*/ 1367613 w 1565095"/>
                  <a:gd name="connsiteY1" fmla="*/ 289 h 411822"/>
                  <a:gd name="connsiteX2" fmla="*/ 1565096 w 1565095"/>
                  <a:gd name="connsiteY2" fmla="*/ 197772 h 411822"/>
                  <a:gd name="connsiteX3" fmla="*/ 1565096 w 1565095"/>
                  <a:gd name="connsiteY3" fmla="*/ 226382 h 411822"/>
                  <a:gd name="connsiteX4" fmla="*/ 1379655 w 1565095"/>
                  <a:gd name="connsiteY4" fmla="*/ 411823 h 411822"/>
                  <a:gd name="connsiteX5" fmla="*/ 0 w 1565095"/>
                  <a:gd name="connsiteY5" fmla="*/ 411823 h 411822"/>
                  <a:gd name="connsiteX6" fmla="*/ 0 w 1565095"/>
                  <a:gd name="connsiteY6" fmla="*/ 411823 h 411822"/>
                  <a:gd name="connsiteX7" fmla="*/ 0 w 1565095"/>
                  <a:gd name="connsiteY7" fmla="*/ 0 h 411822"/>
                  <a:gd name="connsiteX8" fmla="*/ 0 w 1565095"/>
                  <a:gd name="connsiteY8" fmla="*/ 289 h 411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65095" h="411822">
                    <a:moveTo>
                      <a:pt x="0" y="289"/>
                    </a:moveTo>
                    <a:lnTo>
                      <a:pt x="1367613" y="289"/>
                    </a:lnTo>
                    <a:cubicBezTo>
                      <a:pt x="1476686" y="289"/>
                      <a:pt x="1565096" y="88699"/>
                      <a:pt x="1565096" y="197772"/>
                    </a:cubicBezTo>
                    <a:lnTo>
                      <a:pt x="1565096" y="226382"/>
                    </a:lnTo>
                    <a:cubicBezTo>
                      <a:pt x="1565096" y="328808"/>
                      <a:pt x="1482081" y="411823"/>
                      <a:pt x="1379655" y="411823"/>
                    </a:cubicBezTo>
                    <a:lnTo>
                      <a:pt x="0" y="411823"/>
                    </a:lnTo>
                    <a:lnTo>
                      <a:pt x="0" y="411823"/>
                    </a:lnTo>
                    <a:lnTo>
                      <a:pt x="0" y="0"/>
                    </a:lnTo>
                    <a:lnTo>
                      <a:pt x="0" y="289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/>
              <p:cNvSpPr/>
              <p:nvPr/>
            </p:nvSpPr>
            <p:spPr>
              <a:xfrm rot="10800000">
                <a:off x="7415893" y="5184787"/>
                <a:ext cx="1933958" cy="454698"/>
              </a:xfrm>
              <a:custGeom>
                <a:avLst/>
                <a:gdLst>
                  <a:gd name="connsiteX0" fmla="*/ 0 w 1751596"/>
                  <a:gd name="connsiteY0" fmla="*/ 217 h 411822"/>
                  <a:gd name="connsiteX1" fmla="*/ 1558689 w 1751596"/>
                  <a:gd name="connsiteY1" fmla="*/ 217 h 411822"/>
                  <a:gd name="connsiteX2" fmla="*/ 1751596 w 1751596"/>
                  <a:gd name="connsiteY2" fmla="*/ 193124 h 411822"/>
                  <a:gd name="connsiteX3" fmla="*/ 1751596 w 1751596"/>
                  <a:gd name="connsiteY3" fmla="*/ 223179 h 411822"/>
                  <a:gd name="connsiteX4" fmla="*/ 1562952 w 1751596"/>
                  <a:gd name="connsiteY4" fmla="*/ 411823 h 411822"/>
                  <a:gd name="connsiteX5" fmla="*/ 0 w 1751596"/>
                  <a:gd name="connsiteY5" fmla="*/ 411823 h 411822"/>
                  <a:gd name="connsiteX6" fmla="*/ 0 w 1751596"/>
                  <a:gd name="connsiteY6" fmla="*/ 411823 h 411822"/>
                  <a:gd name="connsiteX7" fmla="*/ 0 w 1751596"/>
                  <a:gd name="connsiteY7" fmla="*/ 0 h 411822"/>
                  <a:gd name="connsiteX8" fmla="*/ 0 w 1751596"/>
                  <a:gd name="connsiteY8" fmla="*/ 217 h 411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51596" h="411822">
                    <a:moveTo>
                      <a:pt x="0" y="217"/>
                    </a:moveTo>
                    <a:lnTo>
                      <a:pt x="1558689" y="217"/>
                    </a:lnTo>
                    <a:cubicBezTo>
                      <a:pt x="1665233" y="217"/>
                      <a:pt x="1751596" y="86579"/>
                      <a:pt x="1751596" y="193124"/>
                    </a:cubicBezTo>
                    <a:lnTo>
                      <a:pt x="1751596" y="223179"/>
                    </a:lnTo>
                    <a:cubicBezTo>
                      <a:pt x="1751596" y="327363"/>
                      <a:pt x="1667136" y="411823"/>
                      <a:pt x="1562952" y="411823"/>
                    </a:cubicBezTo>
                    <a:lnTo>
                      <a:pt x="0" y="411823"/>
                    </a:lnTo>
                    <a:lnTo>
                      <a:pt x="0" y="411823"/>
                    </a:lnTo>
                    <a:lnTo>
                      <a:pt x="0" y="0"/>
                    </a:lnTo>
                    <a:lnTo>
                      <a:pt x="0" y="217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/>
              <p:cNvSpPr/>
              <p:nvPr/>
            </p:nvSpPr>
            <p:spPr>
              <a:xfrm rot="10800000">
                <a:off x="7270496" y="5571254"/>
                <a:ext cx="2169018" cy="67991"/>
              </a:xfrm>
              <a:custGeom>
                <a:avLst/>
                <a:gdLst>
                  <a:gd name="connsiteX0" fmla="*/ 1935832 w 1964491"/>
                  <a:gd name="connsiteY0" fmla="*/ 0 h 61580"/>
                  <a:gd name="connsiteX1" fmla="*/ 1964491 w 1964491"/>
                  <a:gd name="connsiteY1" fmla="*/ 0 h 61580"/>
                  <a:gd name="connsiteX2" fmla="*/ 1964491 w 1964491"/>
                  <a:gd name="connsiteY2" fmla="*/ 61581 h 61580"/>
                  <a:gd name="connsiteX3" fmla="*/ 1935832 w 1964491"/>
                  <a:gd name="connsiteY3" fmla="*/ 61581 h 61580"/>
                  <a:gd name="connsiteX4" fmla="*/ 28659 w 1964491"/>
                  <a:gd name="connsiteY4" fmla="*/ 61581 h 61580"/>
                  <a:gd name="connsiteX5" fmla="*/ 0 w 1964491"/>
                  <a:gd name="connsiteY5" fmla="*/ 61581 h 61580"/>
                  <a:gd name="connsiteX6" fmla="*/ 0 w 1964491"/>
                  <a:gd name="connsiteY6" fmla="*/ 0 h 61580"/>
                  <a:gd name="connsiteX7" fmla="*/ 28659 w 1964491"/>
                  <a:gd name="connsiteY7" fmla="*/ 0 h 6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64491" h="61580">
                    <a:moveTo>
                      <a:pt x="1935832" y="0"/>
                    </a:moveTo>
                    <a:cubicBezTo>
                      <a:pt x="1951660" y="0"/>
                      <a:pt x="1964491" y="0"/>
                      <a:pt x="1964491" y="0"/>
                    </a:cubicBezTo>
                    <a:lnTo>
                      <a:pt x="1964491" y="61581"/>
                    </a:lnTo>
                    <a:cubicBezTo>
                      <a:pt x="1964491" y="61581"/>
                      <a:pt x="1951660" y="61581"/>
                      <a:pt x="1935832" y="61581"/>
                    </a:cubicBezTo>
                    <a:lnTo>
                      <a:pt x="28659" y="61581"/>
                    </a:lnTo>
                    <a:cubicBezTo>
                      <a:pt x="12831" y="61581"/>
                      <a:pt x="0" y="61581"/>
                      <a:pt x="0" y="61581"/>
                    </a:cubicBezTo>
                    <a:lnTo>
                      <a:pt x="0" y="0"/>
                    </a:lnTo>
                    <a:cubicBezTo>
                      <a:pt x="0" y="0"/>
                      <a:pt x="12831" y="0"/>
                      <a:pt x="28659" y="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/>
              <p:cNvSpPr/>
              <p:nvPr/>
            </p:nvSpPr>
            <p:spPr>
              <a:xfrm rot="10800000">
                <a:off x="7270496" y="5184654"/>
                <a:ext cx="2169018" cy="67991"/>
              </a:xfrm>
              <a:custGeom>
                <a:avLst/>
                <a:gdLst>
                  <a:gd name="connsiteX0" fmla="*/ 1935832 w 1964491"/>
                  <a:gd name="connsiteY0" fmla="*/ 0 h 61580"/>
                  <a:gd name="connsiteX1" fmla="*/ 1964491 w 1964491"/>
                  <a:gd name="connsiteY1" fmla="*/ 0 h 61580"/>
                  <a:gd name="connsiteX2" fmla="*/ 1964491 w 1964491"/>
                  <a:gd name="connsiteY2" fmla="*/ 61581 h 61580"/>
                  <a:gd name="connsiteX3" fmla="*/ 1935832 w 1964491"/>
                  <a:gd name="connsiteY3" fmla="*/ 61581 h 61580"/>
                  <a:gd name="connsiteX4" fmla="*/ 28659 w 1964491"/>
                  <a:gd name="connsiteY4" fmla="*/ 61581 h 61580"/>
                  <a:gd name="connsiteX5" fmla="*/ 0 w 1964491"/>
                  <a:gd name="connsiteY5" fmla="*/ 61581 h 61580"/>
                  <a:gd name="connsiteX6" fmla="*/ 0 w 1964491"/>
                  <a:gd name="connsiteY6" fmla="*/ 0 h 61580"/>
                  <a:gd name="connsiteX7" fmla="*/ 28659 w 1964491"/>
                  <a:gd name="connsiteY7" fmla="*/ 0 h 6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64491" h="61580">
                    <a:moveTo>
                      <a:pt x="1935832" y="0"/>
                    </a:moveTo>
                    <a:cubicBezTo>
                      <a:pt x="1951660" y="0"/>
                      <a:pt x="1964491" y="0"/>
                      <a:pt x="1964491" y="0"/>
                    </a:cubicBezTo>
                    <a:lnTo>
                      <a:pt x="1964491" y="61581"/>
                    </a:lnTo>
                    <a:cubicBezTo>
                      <a:pt x="1964491" y="61581"/>
                      <a:pt x="1951660" y="61581"/>
                      <a:pt x="1935832" y="61581"/>
                    </a:cubicBezTo>
                    <a:lnTo>
                      <a:pt x="28659" y="61581"/>
                    </a:lnTo>
                    <a:cubicBezTo>
                      <a:pt x="12831" y="61581"/>
                      <a:pt x="0" y="61581"/>
                      <a:pt x="0" y="61581"/>
                    </a:cubicBezTo>
                    <a:lnTo>
                      <a:pt x="0" y="0"/>
                    </a:lnTo>
                    <a:cubicBezTo>
                      <a:pt x="0" y="0"/>
                      <a:pt x="12831" y="0"/>
                      <a:pt x="28659" y="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/>
              <p:cNvSpPr/>
              <p:nvPr/>
            </p:nvSpPr>
            <p:spPr>
              <a:xfrm>
                <a:off x="9115322" y="5411976"/>
                <a:ext cx="234476" cy="12231"/>
              </a:xfrm>
              <a:custGeom>
                <a:avLst/>
                <a:gdLst>
                  <a:gd name="connsiteX0" fmla="*/ 212366 w 212366"/>
                  <a:gd name="connsiteY0" fmla="*/ 0 h 11078"/>
                  <a:gd name="connsiteX1" fmla="*/ 0 w 212366"/>
                  <a:gd name="connsiteY1" fmla="*/ 6912 h 11078"/>
                  <a:gd name="connsiteX2" fmla="*/ 212366 w 212366"/>
                  <a:gd name="connsiteY2" fmla="*/ 11078 h 11078"/>
                  <a:gd name="connsiteX3" fmla="*/ 212366 w 212366"/>
                  <a:gd name="connsiteY3" fmla="*/ 0 h 1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366" h="11078">
                    <a:moveTo>
                      <a:pt x="212366" y="0"/>
                    </a:moveTo>
                    <a:lnTo>
                      <a:pt x="0" y="6912"/>
                    </a:lnTo>
                    <a:lnTo>
                      <a:pt x="212366" y="11078"/>
                    </a:lnTo>
                    <a:lnTo>
                      <a:pt x="212366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/>
              <p:cNvSpPr/>
              <p:nvPr/>
            </p:nvSpPr>
            <p:spPr>
              <a:xfrm>
                <a:off x="8791982" y="5307343"/>
                <a:ext cx="557816" cy="12258"/>
              </a:xfrm>
              <a:custGeom>
                <a:avLst/>
                <a:gdLst>
                  <a:gd name="connsiteX0" fmla="*/ 505218 w 505217"/>
                  <a:gd name="connsiteY0" fmla="*/ 0 h 11102"/>
                  <a:gd name="connsiteX1" fmla="*/ 0 w 505217"/>
                  <a:gd name="connsiteY1" fmla="*/ 6936 h 11102"/>
                  <a:gd name="connsiteX2" fmla="*/ 505218 w 505217"/>
                  <a:gd name="connsiteY2" fmla="*/ 11102 h 11102"/>
                  <a:gd name="connsiteX3" fmla="*/ 505218 w 505217"/>
                  <a:gd name="connsiteY3" fmla="*/ 0 h 1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5217" h="11102">
                    <a:moveTo>
                      <a:pt x="505218" y="0"/>
                    </a:moveTo>
                    <a:lnTo>
                      <a:pt x="0" y="6936"/>
                    </a:lnTo>
                    <a:lnTo>
                      <a:pt x="505218" y="11102"/>
                    </a:lnTo>
                    <a:lnTo>
                      <a:pt x="505218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/>
              <p:cNvSpPr/>
              <p:nvPr/>
            </p:nvSpPr>
            <p:spPr>
              <a:xfrm>
                <a:off x="8797724" y="5313459"/>
                <a:ext cx="175337" cy="208815"/>
              </a:xfrm>
              <a:custGeom>
                <a:avLst/>
                <a:gdLst>
                  <a:gd name="connsiteX0" fmla="*/ 0 w 158804"/>
                  <a:gd name="connsiteY0" fmla="*/ 0 h 189125"/>
                  <a:gd name="connsiteX1" fmla="*/ 28900 w 158804"/>
                  <a:gd name="connsiteY1" fmla="*/ 46770 h 189125"/>
                  <a:gd name="connsiteX2" fmla="*/ 31139 w 158804"/>
                  <a:gd name="connsiteY2" fmla="*/ 63050 h 189125"/>
                  <a:gd name="connsiteX3" fmla="*/ 31139 w 158804"/>
                  <a:gd name="connsiteY3" fmla="*/ 189126 h 189125"/>
                  <a:gd name="connsiteX4" fmla="*/ 95056 w 158804"/>
                  <a:gd name="connsiteY4" fmla="*/ 145390 h 189125"/>
                  <a:gd name="connsiteX5" fmla="*/ 158805 w 158804"/>
                  <a:gd name="connsiteY5" fmla="*/ 189126 h 189125"/>
                  <a:gd name="connsiteX6" fmla="*/ 158805 w 158804"/>
                  <a:gd name="connsiteY6" fmla="*/ 70612 h 189125"/>
                  <a:gd name="connsiteX7" fmla="*/ 143175 w 158804"/>
                  <a:gd name="connsiteY7" fmla="*/ 12138 h 189125"/>
                  <a:gd name="connsiteX8" fmla="*/ 125522 w 158804"/>
                  <a:gd name="connsiteY8" fmla="*/ 96 h 18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804" h="189125">
                    <a:moveTo>
                      <a:pt x="0" y="0"/>
                    </a:moveTo>
                    <a:cubicBezTo>
                      <a:pt x="13992" y="12427"/>
                      <a:pt x="24059" y="28683"/>
                      <a:pt x="28900" y="46770"/>
                    </a:cubicBezTo>
                    <a:cubicBezTo>
                      <a:pt x="30225" y="52092"/>
                      <a:pt x="30971" y="57559"/>
                      <a:pt x="31139" y="63050"/>
                    </a:cubicBezTo>
                    <a:cubicBezTo>
                      <a:pt x="32344" y="101583"/>
                      <a:pt x="31139" y="189126"/>
                      <a:pt x="31139" y="189126"/>
                    </a:cubicBezTo>
                    <a:lnTo>
                      <a:pt x="95056" y="145390"/>
                    </a:lnTo>
                    <a:lnTo>
                      <a:pt x="158805" y="189126"/>
                    </a:lnTo>
                    <a:lnTo>
                      <a:pt x="158805" y="70612"/>
                    </a:lnTo>
                    <a:cubicBezTo>
                      <a:pt x="158805" y="48191"/>
                      <a:pt x="153338" y="26395"/>
                      <a:pt x="143175" y="12138"/>
                    </a:cubicBezTo>
                    <a:cubicBezTo>
                      <a:pt x="138358" y="5202"/>
                      <a:pt x="132289" y="96"/>
                      <a:pt x="125522" y="96"/>
                    </a:cubicBezTo>
                    <a:close/>
                  </a:path>
                </a:pathLst>
              </a:custGeom>
              <a:solidFill>
                <a:srgbClr val="699DE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/>
              <p:cNvSpPr/>
              <p:nvPr/>
            </p:nvSpPr>
            <p:spPr>
              <a:xfrm>
                <a:off x="8797724" y="5313459"/>
                <a:ext cx="173343" cy="53553"/>
              </a:xfrm>
              <a:custGeom>
                <a:avLst/>
                <a:gdLst>
                  <a:gd name="connsiteX0" fmla="*/ 0 w 156998"/>
                  <a:gd name="connsiteY0" fmla="*/ 0 h 48503"/>
                  <a:gd name="connsiteX1" fmla="*/ 28900 w 156998"/>
                  <a:gd name="connsiteY1" fmla="*/ 46770 h 48503"/>
                  <a:gd name="connsiteX2" fmla="*/ 156998 w 156998"/>
                  <a:gd name="connsiteY2" fmla="*/ 48504 h 48503"/>
                  <a:gd name="connsiteX3" fmla="*/ 125522 w 156998"/>
                  <a:gd name="connsiteY3" fmla="*/ 0 h 48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998" h="48503">
                    <a:moveTo>
                      <a:pt x="0" y="0"/>
                    </a:moveTo>
                    <a:cubicBezTo>
                      <a:pt x="13992" y="12427"/>
                      <a:pt x="24059" y="28683"/>
                      <a:pt x="28900" y="46770"/>
                    </a:cubicBezTo>
                    <a:lnTo>
                      <a:pt x="156998" y="48504"/>
                    </a:lnTo>
                    <a:cubicBezTo>
                      <a:pt x="156998" y="48504"/>
                      <a:pt x="151965" y="6864"/>
                      <a:pt x="125522" y="0"/>
                    </a:cubicBezTo>
                    <a:close/>
                  </a:path>
                </a:pathLst>
              </a:custGeom>
              <a:solidFill>
                <a:srgbClr val="568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/>
              <p:cNvSpPr/>
              <p:nvPr/>
            </p:nvSpPr>
            <p:spPr>
              <a:xfrm>
                <a:off x="6028212" y="3934818"/>
                <a:ext cx="1730539" cy="667902"/>
              </a:xfrm>
              <a:custGeom>
                <a:avLst/>
                <a:gdLst>
                  <a:gd name="connsiteX0" fmla="*/ 0 w 1567359"/>
                  <a:gd name="connsiteY0" fmla="*/ 0 h 604922"/>
                  <a:gd name="connsiteX1" fmla="*/ 1351068 w 1567359"/>
                  <a:gd name="connsiteY1" fmla="*/ 0 h 604922"/>
                  <a:gd name="connsiteX2" fmla="*/ 1567359 w 1567359"/>
                  <a:gd name="connsiteY2" fmla="*/ 216291 h 604922"/>
                  <a:gd name="connsiteX3" fmla="*/ 1567359 w 1567359"/>
                  <a:gd name="connsiteY3" fmla="*/ 383742 h 604922"/>
                  <a:gd name="connsiteX4" fmla="*/ 1346179 w 1567359"/>
                  <a:gd name="connsiteY4" fmla="*/ 604922 h 604922"/>
                  <a:gd name="connsiteX5" fmla="*/ 0 w 1567359"/>
                  <a:gd name="connsiteY5" fmla="*/ 604922 h 604922"/>
                  <a:gd name="connsiteX6" fmla="*/ 0 w 1567359"/>
                  <a:gd name="connsiteY6" fmla="*/ 604922 h 604922"/>
                  <a:gd name="connsiteX7" fmla="*/ 0 w 1567359"/>
                  <a:gd name="connsiteY7" fmla="*/ 0 h 604922"/>
                  <a:gd name="connsiteX8" fmla="*/ 0 w 1567359"/>
                  <a:gd name="connsiteY8" fmla="*/ 0 h 604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67359" h="604922">
                    <a:moveTo>
                      <a:pt x="0" y="0"/>
                    </a:moveTo>
                    <a:lnTo>
                      <a:pt x="1351068" y="0"/>
                    </a:lnTo>
                    <a:cubicBezTo>
                      <a:pt x="1470521" y="0"/>
                      <a:pt x="1567359" y="96838"/>
                      <a:pt x="1567359" y="216291"/>
                    </a:cubicBezTo>
                    <a:lnTo>
                      <a:pt x="1567359" y="383742"/>
                    </a:lnTo>
                    <a:cubicBezTo>
                      <a:pt x="1567359" y="505892"/>
                      <a:pt x="1468329" y="604922"/>
                      <a:pt x="1346179" y="604922"/>
                    </a:cubicBezTo>
                    <a:lnTo>
                      <a:pt x="0" y="604922"/>
                    </a:lnTo>
                    <a:lnTo>
                      <a:pt x="0" y="60492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/>
              <p:cNvSpPr/>
              <p:nvPr/>
            </p:nvSpPr>
            <p:spPr>
              <a:xfrm>
                <a:off x="5947828" y="3934924"/>
                <a:ext cx="3101290" cy="667874"/>
              </a:xfrm>
              <a:custGeom>
                <a:avLst/>
                <a:gdLst>
                  <a:gd name="connsiteX0" fmla="*/ 1640813 w 2808855"/>
                  <a:gd name="connsiteY0" fmla="*/ 234594 h 604897"/>
                  <a:gd name="connsiteX1" fmla="*/ 1640813 w 2808855"/>
                  <a:gd name="connsiteY1" fmla="*/ 364788 h 604897"/>
                  <a:gd name="connsiteX2" fmla="*/ 1576848 w 2808855"/>
                  <a:gd name="connsiteY2" fmla="*/ 494428 h 604897"/>
                  <a:gd name="connsiteX3" fmla="*/ 1513750 w 2808855"/>
                  <a:gd name="connsiteY3" fmla="*/ 514321 h 604897"/>
                  <a:gd name="connsiteX4" fmla="*/ 31453 w 2808855"/>
                  <a:gd name="connsiteY4" fmla="*/ 514321 h 604897"/>
                  <a:gd name="connsiteX5" fmla="*/ 0 w 2808855"/>
                  <a:gd name="connsiteY5" fmla="*/ 551891 h 604897"/>
                  <a:gd name="connsiteX6" fmla="*/ 0 w 2808855"/>
                  <a:gd name="connsiteY6" fmla="*/ 567352 h 604897"/>
                  <a:gd name="connsiteX7" fmla="*/ 31453 w 2808855"/>
                  <a:gd name="connsiteY7" fmla="*/ 604898 h 604897"/>
                  <a:gd name="connsiteX8" fmla="*/ 2591980 w 2808855"/>
                  <a:gd name="connsiteY8" fmla="*/ 604898 h 604897"/>
                  <a:gd name="connsiteX9" fmla="*/ 2769593 w 2808855"/>
                  <a:gd name="connsiteY9" fmla="*/ 494525 h 604897"/>
                  <a:gd name="connsiteX10" fmla="*/ 2808849 w 2808855"/>
                  <a:gd name="connsiteY10" fmla="*/ 345907 h 604897"/>
                  <a:gd name="connsiteX11" fmla="*/ 2808849 w 2808855"/>
                  <a:gd name="connsiteY11" fmla="*/ 243192 h 604897"/>
                  <a:gd name="connsiteX12" fmla="*/ 2788619 w 2808855"/>
                  <a:gd name="connsiteY12" fmla="*/ 137419 h 604897"/>
                  <a:gd name="connsiteX13" fmla="*/ 2605225 w 2808855"/>
                  <a:gd name="connsiteY13" fmla="*/ 0 h 604897"/>
                  <a:gd name="connsiteX14" fmla="*/ 31453 w 2808855"/>
                  <a:gd name="connsiteY14" fmla="*/ 0 h 604897"/>
                  <a:gd name="connsiteX15" fmla="*/ 0 w 2808855"/>
                  <a:gd name="connsiteY15" fmla="*/ 37546 h 604897"/>
                  <a:gd name="connsiteX16" fmla="*/ 0 w 2808855"/>
                  <a:gd name="connsiteY16" fmla="*/ 52887 h 604897"/>
                  <a:gd name="connsiteX17" fmla="*/ 31453 w 2808855"/>
                  <a:gd name="connsiteY17" fmla="*/ 90456 h 604897"/>
                  <a:gd name="connsiteX18" fmla="*/ 1518182 w 2808855"/>
                  <a:gd name="connsiteY18" fmla="*/ 90456 h 604897"/>
                  <a:gd name="connsiteX19" fmla="*/ 1608349 w 2808855"/>
                  <a:gd name="connsiteY19" fmla="*/ 137419 h 604897"/>
                  <a:gd name="connsiteX20" fmla="*/ 1640813 w 2808855"/>
                  <a:gd name="connsiteY20" fmla="*/ 234594 h 60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808855" h="604897">
                    <a:moveTo>
                      <a:pt x="1640813" y="234594"/>
                    </a:moveTo>
                    <a:lnTo>
                      <a:pt x="1640813" y="364788"/>
                    </a:lnTo>
                    <a:cubicBezTo>
                      <a:pt x="1640476" y="420396"/>
                      <a:pt x="1614707" y="468635"/>
                      <a:pt x="1576848" y="494428"/>
                    </a:cubicBezTo>
                    <a:cubicBezTo>
                      <a:pt x="1558304" y="507265"/>
                      <a:pt x="1536317" y="514201"/>
                      <a:pt x="1513750" y="514321"/>
                    </a:cubicBezTo>
                    <a:lnTo>
                      <a:pt x="31453" y="514321"/>
                    </a:lnTo>
                    <a:cubicBezTo>
                      <a:pt x="14089" y="514321"/>
                      <a:pt x="0" y="531179"/>
                      <a:pt x="0" y="551891"/>
                    </a:cubicBezTo>
                    <a:lnTo>
                      <a:pt x="0" y="567352"/>
                    </a:lnTo>
                    <a:cubicBezTo>
                      <a:pt x="0" y="588088"/>
                      <a:pt x="14089" y="604898"/>
                      <a:pt x="31453" y="604898"/>
                    </a:cubicBezTo>
                    <a:lnTo>
                      <a:pt x="2591980" y="604898"/>
                    </a:lnTo>
                    <a:cubicBezTo>
                      <a:pt x="2665458" y="604898"/>
                      <a:pt x="2730386" y="561283"/>
                      <a:pt x="2769593" y="494525"/>
                    </a:cubicBezTo>
                    <a:cubicBezTo>
                      <a:pt x="2795652" y="449344"/>
                      <a:pt x="2809210" y="398047"/>
                      <a:pt x="2808849" y="345907"/>
                    </a:cubicBezTo>
                    <a:lnTo>
                      <a:pt x="2808849" y="243192"/>
                    </a:lnTo>
                    <a:cubicBezTo>
                      <a:pt x="2808970" y="206971"/>
                      <a:pt x="2802106" y="171039"/>
                      <a:pt x="2788619" y="137419"/>
                    </a:cubicBezTo>
                    <a:cubicBezTo>
                      <a:pt x="2755697" y="56090"/>
                      <a:pt x="2685952" y="0"/>
                      <a:pt x="2605225" y="0"/>
                    </a:cubicBezTo>
                    <a:lnTo>
                      <a:pt x="31453" y="0"/>
                    </a:lnTo>
                    <a:cubicBezTo>
                      <a:pt x="14089" y="0"/>
                      <a:pt x="0" y="16858"/>
                      <a:pt x="0" y="37546"/>
                    </a:cubicBezTo>
                    <a:lnTo>
                      <a:pt x="0" y="52887"/>
                    </a:lnTo>
                    <a:cubicBezTo>
                      <a:pt x="0" y="73646"/>
                      <a:pt x="14089" y="90456"/>
                      <a:pt x="31453" y="90456"/>
                    </a:cubicBezTo>
                    <a:lnTo>
                      <a:pt x="1518182" y="90456"/>
                    </a:lnTo>
                    <a:cubicBezTo>
                      <a:pt x="1553729" y="90456"/>
                      <a:pt x="1585879" y="108519"/>
                      <a:pt x="1608349" y="137419"/>
                    </a:cubicBezTo>
                    <a:cubicBezTo>
                      <a:pt x="1629518" y="165379"/>
                      <a:pt x="1640934" y="199529"/>
                      <a:pt x="1640813" y="234594"/>
                    </a:cubicBezTo>
                    <a:close/>
                  </a:path>
                </a:pathLst>
              </a:custGeom>
              <a:solidFill>
                <a:srgbClr val="AFCDF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/>
              <p:cNvSpPr/>
              <p:nvPr/>
            </p:nvSpPr>
            <p:spPr>
              <a:xfrm>
                <a:off x="5947989" y="4480935"/>
                <a:ext cx="3057940" cy="121864"/>
              </a:xfrm>
              <a:custGeom>
                <a:avLst/>
                <a:gdLst>
                  <a:gd name="connsiteX0" fmla="*/ 0 w 2769593"/>
                  <a:gd name="connsiteY0" fmla="*/ 57366 h 110373"/>
                  <a:gd name="connsiteX1" fmla="*/ 0 w 2769593"/>
                  <a:gd name="connsiteY1" fmla="*/ 72828 h 110373"/>
                  <a:gd name="connsiteX2" fmla="*/ 31453 w 2769593"/>
                  <a:gd name="connsiteY2" fmla="*/ 110373 h 110373"/>
                  <a:gd name="connsiteX3" fmla="*/ 2591980 w 2769593"/>
                  <a:gd name="connsiteY3" fmla="*/ 110373 h 110373"/>
                  <a:gd name="connsiteX4" fmla="*/ 2769593 w 2769593"/>
                  <a:gd name="connsiteY4" fmla="*/ 0 h 110373"/>
                  <a:gd name="connsiteX5" fmla="*/ 1576752 w 2769593"/>
                  <a:gd name="connsiteY5" fmla="*/ 0 h 110373"/>
                  <a:gd name="connsiteX6" fmla="*/ 1513654 w 2769593"/>
                  <a:gd name="connsiteY6" fmla="*/ 19893 h 110373"/>
                  <a:gd name="connsiteX7" fmla="*/ 31308 w 2769593"/>
                  <a:gd name="connsiteY7" fmla="*/ 19893 h 110373"/>
                  <a:gd name="connsiteX8" fmla="*/ 0 w 2769593"/>
                  <a:gd name="connsiteY8" fmla="*/ 57366 h 110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69593" h="110373">
                    <a:moveTo>
                      <a:pt x="0" y="57366"/>
                    </a:moveTo>
                    <a:lnTo>
                      <a:pt x="0" y="72828"/>
                    </a:lnTo>
                    <a:cubicBezTo>
                      <a:pt x="0" y="93563"/>
                      <a:pt x="14089" y="110373"/>
                      <a:pt x="31453" y="110373"/>
                    </a:cubicBezTo>
                    <a:lnTo>
                      <a:pt x="2591980" y="110373"/>
                    </a:lnTo>
                    <a:cubicBezTo>
                      <a:pt x="2665458" y="110373"/>
                      <a:pt x="2730386" y="66759"/>
                      <a:pt x="2769593" y="0"/>
                    </a:cubicBezTo>
                    <a:lnTo>
                      <a:pt x="1576752" y="0"/>
                    </a:lnTo>
                    <a:cubicBezTo>
                      <a:pt x="1558208" y="12836"/>
                      <a:pt x="1536220" y="19772"/>
                      <a:pt x="1513654" y="19893"/>
                    </a:cubicBezTo>
                    <a:lnTo>
                      <a:pt x="31308" y="19893"/>
                    </a:lnTo>
                    <a:cubicBezTo>
                      <a:pt x="14040" y="19845"/>
                      <a:pt x="0" y="36703"/>
                      <a:pt x="0" y="57366"/>
                    </a:cubicBezTo>
                    <a:close/>
                  </a:path>
                </a:pathLst>
              </a:custGeom>
              <a:solidFill>
                <a:srgbClr val="A4C4F4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67" name="任意多边形: 形状 66"/>
              <p:cNvSpPr/>
              <p:nvPr/>
            </p:nvSpPr>
            <p:spPr>
              <a:xfrm>
                <a:off x="6028212" y="4268741"/>
                <a:ext cx="209799" cy="18001"/>
              </a:xfrm>
              <a:custGeom>
                <a:avLst/>
                <a:gdLst>
                  <a:gd name="connsiteX0" fmla="*/ 0 w 190016"/>
                  <a:gd name="connsiteY0" fmla="*/ 0 h 16304"/>
                  <a:gd name="connsiteX1" fmla="*/ 190016 w 190016"/>
                  <a:gd name="connsiteY1" fmla="*/ 10163 h 16304"/>
                  <a:gd name="connsiteX2" fmla="*/ 0 w 190016"/>
                  <a:gd name="connsiteY2" fmla="*/ 16304 h 16304"/>
                  <a:gd name="connsiteX3" fmla="*/ 0 w 190016"/>
                  <a:gd name="connsiteY3" fmla="*/ 0 h 1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016" h="16304">
                    <a:moveTo>
                      <a:pt x="0" y="0"/>
                    </a:moveTo>
                    <a:lnTo>
                      <a:pt x="190016" y="10163"/>
                    </a:lnTo>
                    <a:lnTo>
                      <a:pt x="0" y="1630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/>
              <p:cNvSpPr/>
              <p:nvPr/>
            </p:nvSpPr>
            <p:spPr>
              <a:xfrm>
                <a:off x="6028212" y="4115049"/>
                <a:ext cx="499104" cy="17975"/>
              </a:xfrm>
              <a:custGeom>
                <a:avLst/>
                <a:gdLst>
                  <a:gd name="connsiteX0" fmla="*/ 0 w 452041"/>
                  <a:gd name="connsiteY0" fmla="*/ 0 h 16280"/>
                  <a:gd name="connsiteX1" fmla="*/ 452042 w 452041"/>
                  <a:gd name="connsiteY1" fmla="*/ 10163 h 16280"/>
                  <a:gd name="connsiteX2" fmla="*/ 0 w 452041"/>
                  <a:gd name="connsiteY2" fmla="*/ 16280 h 16280"/>
                  <a:gd name="connsiteX3" fmla="*/ 0 w 452041"/>
                  <a:gd name="connsiteY3" fmla="*/ 0 h 16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2041" h="16280">
                    <a:moveTo>
                      <a:pt x="0" y="0"/>
                    </a:moveTo>
                    <a:lnTo>
                      <a:pt x="452042" y="10163"/>
                    </a:lnTo>
                    <a:lnTo>
                      <a:pt x="0" y="162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/>
              <p:cNvSpPr/>
              <p:nvPr/>
            </p:nvSpPr>
            <p:spPr>
              <a:xfrm>
                <a:off x="6280663" y="4124037"/>
                <a:ext cx="241521" cy="226391"/>
              </a:xfrm>
              <a:custGeom>
                <a:avLst/>
                <a:gdLst>
                  <a:gd name="connsiteX0" fmla="*/ 218748 w 218747"/>
                  <a:gd name="connsiteY0" fmla="*/ 0 h 205044"/>
                  <a:gd name="connsiteX1" fmla="*/ 179035 w 218747"/>
                  <a:gd name="connsiteY1" fmla="*/ 50719 h 205044"/>
                  <a:gd name="connsiteX2" fmla="*/ 175928 w 218747"/>
                  <a:gd name="connsiteY2" fmla="*/ 68348 h 205044"/>
                  <a:gd name="connsiteX3" fmla="*/ 175928 w 218747"/>
                  <a:gd name="connsiteY3" fmla="*/ 205044 h 205044"/>
                  <a:gd name="connsiteX4" fmla="*/ 87856 w 218747"/>
                  <a:gd name="connsiteY4" fmla="*/ 157649 h 205044"/>
                  <a:gd name="connsiteX5" fmla="*/ 0 w 218747"/>
                  <a:gd name="connsiteY5" fmla="*/ 205044 h 205044"/>
                  <a:gd name="connsiteX6" fmla="*/ 0 w 218747"/>
                  <a:gd name="connsiteY6" fmla="*/ 76560 h 205044"/>
                  <a:gd name="connsiteX7" fmla="*/ 21531 w 218747"/>
                  <a:gd name="connsiteY7" fmla="*/ 13149 h 205044"/>
                  <a:gd name="connsiteX8" fmla="*/ 45879 w 218747"/>
                  <a:gd name="connsiteY8" fmla="*/ 0 h 205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8747" h="205044">
                    <a:moveTo>
                      <a:pt x="218748" y="0"/>
                    </a:moveTo>
                    <a:cubicBezTo>
                      <a:pt x="218748" y="0"/>
                      <a:pt x="188909" y="19267"/>
                      <a:pt x="179035" y="50719"/>
                    </a:cubicBezTo>
                    <a:cubicBezTo>
                      <a:pt x="177204" y="56427"/>
                      <a:pt x="176169" y="62351"/>
                      <a:pt x="175928" y="68348"/>
                    </a:cubicBezTo>
                    <a:cubicBezTo>
                      <a:pt x="174290" y="110253"/>
                      <a:pt x="175928" y="205044"/>
                      <a:pt x="175928" y="205044"/>
                    </a:cubicBezTo>
                    <a:lnTo>
                      <a:pt x="87856" y="157649"/>
                    </a:lnTo>
                    <a:lnTo>
                      <a:pt x="0" y="205044"/>
                    </a:lnTo>
                    <a:lnTo>
                      <a:pt x="0" y="76560"/>
                    </a:lnTo>
                    <a:cubicBezTo>
                      <a:pt x="0" y="52260"/>
                      <a:pt x="7538" y="28611"/>
                      <a:pt x="21531" y="13149"/>
                    </a:cubicBezTo>
                    <a:cubicBezTo>
                      <a:pt x="28322" y="5635"/>
                      <a:pt x="36558" y="0"/>
                      <a:pt x="45879" y="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/>
              <p:cNvSpPr/>
              <p:nvPr/>
            </p:nvSpPr>
            <p:spPr>
              <a:xfrm>
                <a:off x="6283455" y="4124037"/>
                <a:ext cx="238729" cy="58073"/>
              </a:xfrm>
              <a:custGeom>
                <a:avLst/>
                <a:gdLst>
                  <a:gd name="connsiteX0" fmla="*/ 216219 w 216218"/>
                  <a:gd name="connsiteY0" fmla="*/ 0 h 52597"/>
                  <a:gd name="connsiteX1" fmla="*/ 176506 w 216218"/>
                  <a:gd name="connsiteY1" fmla="*/ 50719 h 52597"/>
                  <a:gd name="connsiteX2" fmla="*/ 0 w 216218"/>
                  <a:gd name="connsiteY2" fmla="*/ 52598 h 52597"/>
                  <a:gd name="connsiteX3" fmla="*/ 43350 w 216218"/>
                  <a:gd name="connsiteY3" fmla="*/ 0 h 5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218" h="52597">
                    <a:moveTo>
                      <a:pt x="216219" y="0"/>
                    </a:moveTo>
                    <a:cubicBezTo>
                      <a:pt x="216219" y="0"/>
                      <a:pt x="186380" y="19267"/>
                      <a:pt x="176506" y="50719"/>
                    </a:cubicBezTo>
                    <a:lnTo>
                      <a:pt x="0" y="52598"/>
                    </a:lnTo>
                    <a:cubicBezTo>
                      <a:pt x="0" y="52598"/>
                      <a:pt x="6912" y="7442"/>
                      <a:pt x="43350" y="0"/>
                    </a:cubicBez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/>
              <p:cNvSpPr/>
              <p:nvPr/>
            </p:nvSpPr>
            <p:spPr>
              <a:xfrm>
                <a:off x="3975229" y="4543609"/>
                <a:ext cx="818835" cy="245483"/>
              </a:xfrm>
              <a:custGeom>
                <a:avLst/>
                <a:gdLst>
                  <a:gd name="connsiteX0" fmla="*/ 56793 w 741623"/>
                  <a:gd name="connsiteY0" fmla="*/ 0 h 222335"/>
                  <a:gd name="connsiteX1" fmla="*/ 382784 w 741623"/>
                  <a:gd name="connsiteY1" fmla="*/ 118008 h 222335"/>
                  <a:gd name="connsiteX2" fmla="*/ 741624 w 741623"/>
                  <a:gd name="connsiteY2" fmla="*/ 24083 h 222335"/>
                  <a:gd name="connsiteX3" fmla="*/ 733748 w 741623"/>
                  <a:gd name="connsiteY3" fmla="*/ 77066 h 222335"/>
                  <a:gd name="connsiteX4" fmla="*/ 412334 w 741623"/>
                  <a:gd name="connsiteY4" fmla="*/ 221830 h 222335"/>
                  <a:gd name="connsiteX5" fmla="*/ 22981 w 741623"/>
                  <a:gd name="connsiteY5" fmla="*/ 131109 h 222335"/>
                  <a:gd name="connsiteX6" fmla="*/ 56793 w 741623"/>
                  <a:gd name="connsiteY6" fmla="*/ 0 h 222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41623" h="222335">
                    <a:moveTo>
                      <a:pt x="56793" y="0"/>
                    </a:moveTo>
                    <a:cubicBezTo>
                      <a:pt x="56793" y="0"/>
                      <a:pt x="332715" y="120223"/>
                      <a:pt x="382784" y="118008"/>
                    </a:cubicBezTo>
                    <a:cubicBezTo>
                      <a:pt x="432853" y="115792"/>
                      <a:pt x="741624" y="24083"/>
                      <a:pt x="741624" y="24083"/>
                    </a:cubicBezTo>
                    <a:lnTo>
                      <a:pt x="733748" y="77066"/>
                    </a:lnTo>
                    <a:cubicBezTo>
                      <a:pt x="733748" y="77066"/>
                      <a:pt x="495590" y="214052"/>
                      <a:pt x="412334" y="221830"/>
                    </a:cubicBezTo>
                    <a:cubicBezTo>
                      <a:pt x="330451" y="229465"/>
                      <a:pt x="50026" y="148256"/>
                      <a:pt x="22981" y="131109"/>
                    </a:cubicBezTo>
                    <a:cubicBezTo>
                      <a:pt x="-4065" y="113962"/>
                      <a:pt x="-21911" y="17364"/>
                      <a:pt x="56793" y="0"/>
                    </a:cubicBezTo>
                    <a:close/>
                  </a:path>
                </a:pathLst>
              </a:custGeom>
              <a:solidFill>
                <a:srgbClr val="ED985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/>
              <p:cNvSpPr/>
              <p:nvPr/>
            </p:nvSpPr>
            <p:spPr>
              <a:xfrm>
                <a:off x="3505593" y="4049808"/>
                <a:ext cx="650474" cy="1157553"/>
              </a:xfrm>
              <a:custGeom>
                <a:avLst/>
                <a:gdLst>
                  <a:gd name="connsiteX0" fmla="*/ 440699 w 589138"/>
                  <a:gd name="connsiteY0" fmla="*/ 5022 h 1048402"/>
                  <a:gd name="connsiteX1" fmla="*/ 288204 w 589138"/>
                  <a:gd name="connsiteY1" fmla="*/ 22699 h 1048402"/>
                  <a:gd name="connsiteX2" fmla="*/ 157023 w 589138"/>
                  <a:gd name="connsiteY2" fmla="*/ 355408 h 1048402"/>
                  <a:gd name="connsiteX3" fmla="*/ 32272 w 589138"/>
                  <a:gd name="connsiteY3" fmla="*/ 553372 h 1048402"/>
                  <a:gd name="connsiteX4" fmla="*/ 17147 w 589138"/>
                  <a:gd name="connsiteY4" fmla="*/ 826018 h 1048402"/>
                  <a:gd name="connsiteX5" fmla="*/ 37522 w 589138"/>
                  <a:gd name="connsiteY5" fmla="*/ 985184 h 1048402"/>
                  <a:gd name="connsiteX6" fmla="*/ 21482 w 589138"/>
                  <a:gd name="connsiteY6" fmla="*/ 909587 h 1048402"/>
                  <a:gd name="connsiteX7" fmla="*/ 77620 w 589138"/>
                  <a:gd name="connsiteY7" fmla="*/ 995926 h 1048402"/>
                  <a:gd name="connsiteX8" fmla="*/ 135733 w 589138"/>
                  <a:gd name="connsiteY8" fmla="*/ 1048403 h 1048402"/>
                  <a:gd name="connsiteX9" fmla="*/ 515260 w 589138"/>
                  <a:gd name="connsiteY9" fmla="*/ 716319 h 1048402"/>
                  <a:gd name="connsiteX10" fmla="*/ 553432 w 589138"/>
                  <a:gd name="connsiteY10" fmla="*/ 382333 h 1048402"/>
                  <a:gd name="connsiteX11" fmla="*/ 571663 w 589138"/>
                  <a:gd name="connsiteY11" fmla="*/ 436280 h 1048402"/>
                  <a:gd name="connsiteX12" fmla="*/ 555624 w 589138"/>
                  <a:gd name="connsiteY12" fmla="*/ 355408 h 1048402"/>
                  <a:gd name="connsiteX13" fmla="*/ 587895 w 589138"/>
                  <a:gd name="connsiteY13" fmla="*/ 142272 h 1048402"/>
                  <a:gd name="connsiteX14" fmla="*/ 440699 w 589138"/>
                  <a:gd name="connsiteY14" fmla="*/ 5022 h 1048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89138" h="1048402">
                    <a:moveTo>
                      <a:pt x="440699" y="5022"/>
                    </a:moveTo>
                    <a:cubicBezTo>
                      <a:pt x="440699" y="5022"/>
                      <a:pt x="338899" y="-14245"/>
                      <a:pt x="288204" y="22699"/>
                    </a:cubicBezTo>
                    <a:cubicBezTo>
                      <a:pt x="196326" y="89771"/>
                      <a:pt x="191510" y="320969"/>
                      <a:pt x="157023" y="355408"/>
                    </a:cubicBezTo>
                    <a:cubicBezTo>
                      <a:pt x="122535" y="389847"/>
                      <a:pt x="39641" y="375157"/>
                      <a:pt x="32272" y="553372"/>
                    </a:cubicBezTo>
                    <a:cubicBezTo>
                      <a:pt x="24902" y="731588"/>
                      <a:pt x="65290" y="746471"/>
                      <a:pt x="17147" y="826018"/>
                    </a:cubicBezTo>
                    <a:cubicBezTo>
                      <a:pt x="-30995" y="905565"/>
                      <a:pt x="37522" y="985184"/>
                      <a:pt x="37522" y="985184"/>
                    </a:cubicBezTo>
                    <a:cubicBezTo>
                      <a:pt x="37522" y="985184"/>
                      <a:pt x="9465" y="941281"/>
                      <a:pt x="21482" y="909587"/>
                    </a:cubicBezTo>
                    <a:cubicBezTo>
                      <a:pt x="21482" y="909587"/>
                      <a:pt x="33163" y="979429"/>
                      <a:pt x="77620" y="995926"/>
                    </a:cubicBezTo>
                    <a:cubicBezTo>
                      <a:pt x="122078" y="1012422"/>
                      <a:pt x="128628" y="1024344"/>
                      <a:pt x="135733" y="1048403"/>
                    </a:cubicBezTo>
                    <a:cubicBezTo>
                      <a:pt x="135733" y="1048403"/>
                      <a:pt x="514851" y="854124"/>
                      <a:pt x="515260" y="716319"/>
                    </a:cubicBezTo>
                    <a:cubicBezTo>
                      <a:pt x="515670" y="578515"/>
                      <a:pt x="589918" y="442036"/>
                      <a:pt x="553432" y="382333"/>
                    </a:cubicBezTo>
                    <a:cubicBezTo>
                      <a:pt x="553432" y="382333"/>
                      <a:pt x="569664" y="407862"/>
                      <a:pt x="571663" y="436280"/>
                    </a:cubicBezTo>
                    <a:cubicBezTo>
                      <a:pt x="571663" y="436280"/>
                      <a:pt x="593507" y="394399"/>
                      <a:pt x="555624" y="355408"/>
                    </a:cubicBezTo>
                    <a:cubicBezTo>
                      <a:pt x="517741" y="316418"/>
                      <a:pt x="600081" y="235715"/>
                      <a:pt x="587895" y="142272"/>
                    </a:cubicBezTo>
                    <a:cubicBezTo>
                      <a:pt x="579514" y="78114"/>
                      <a:pt x="534503" y="7815"/>
                      <a:pt x="440699" y="5022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/>
              <p:cNvSpPr/>
              <p:nvPr/>
            </p:nvSpPr>
            <p:spPr>
              <a:xfrm>
                <a:off x="3731453" y="4369068"/>
                <a:ext cx="343496" cy="369261"/>
              </a:xfrm>
              <a:custGeom>
                <a:avLst/>
                <a:gdLst>
                  <a:gd name="connsiteX0" fmla="*/ 311107 w 311106"/>
                  <a:gd name="connsiteY0" fmla="*/ 289384 h 334442"/>
                  <a:gd name="connsiteX1" fmla="*/ 218363 w 311106"/>
                  <a:gd name="connsiteY1" fmla="*/ 328856 h 334442"/>
                  <a:gd name="connsiteX2" fmla="*/ 0 w 311106"/>
                  <a:gd name="connsiteY2" fmla="*/ 158082 h 334442"/>
                  <a:gd name="connsiteX3" fmla="*/ 48431 w 311106"/>
                  <a:gd name="connsiteY3" fmla="*/ 143199 h 334442"/>
                  <a:gd name="connsiteX4" fmla="*/ 78656 w 311106"/>
                  <a:gd name="connsiteY4" fmla="*/ 140791 h 334442"/>
                  <a:gd name="connsiteX5" fmla="*/ 123908 w 311106"/>
                  <a:gd name="connsiteY5" fmla="*/ 0 h 334442"/>
                  <a:gd name="connsiteX6" fmla="*/ 130651 w 311106"/>
                  <a:gd name="connsiteY6" fmla="*/ 1806 h 334442"/>
                  <a:gd name="connsiteX7" fmla="*/ 243337 w 311106"/>
                  <a:gd name="connsiteY7" fmla="*/ 32657 h 334442"/>
                  <a:gd name="connsiteX8" fmla="*/ 235630 w 311106"/>
                  <a:gd name="connsiteY8" fmla="*/ 102330 h 334442"/>
                  <a:gd name="connsiteX9" fmla="*/ 238400 w 311106"/>
                  <a:gd name="connsiteY9" fmla="*/ 160346 h 334442"/>
                  <a:gd name="connsiteX10" fmla="*/ 252464 w 311106"/>
                  <a:gd name="connsiteY10" fmla="*/ 163501 h 334442"/>
                  <a:gd name="connsiteX11" fmla="*/ 252464 w 311106"/>
                  <a:gd name="connsiteY11" fmla="*/ 163501 h 334442"/>
                  <a:gd name="connsiteX12" fmla="*/ 311107 w 311106"/>
                  <a:gd name="connsiteY12" fmla="*/ 289384 h 334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1106" h="334442">
                    <a:moveTo>
                      <a:pt x="311107" y="289384"/>
                    </a:moveTo>
                    <a:cubicBezTo>
                      <a:pt x="286879" y="306242"/>
                      <a:pt x="256486" y="320042"/>
                      <a:pt x="218363" y="328856"/>
                    </a:cubicBezTo>
                    <a:cubicBezTo>
                      <a:pt x="75380" y="361898"/>
                      <a:pt x="20567" y="241049"/>
                      <a:pt x="0" y="158082"/>
                    </a:cubicBezTo>
                    <a:cubicBezTo>
                      <a:pt x="14939" y="149822"/>
                      <a:pt x="31431" y="144740"/>
                      <a:pt x="48431" y="143199"/>
                    </a:cubicBezTo>
                    <a:cubicBezTo>
                      <a:pt x="58763" y="141995"/>
                      <a:pt x="69649" y="141176"/>
                      <a:pt x="78656" y="140791"/>
                    </a:cubicBezTo>
                    <a:cubicBezTo>
                      <a:pt x="94695" y="128484"/>
                      <a:pt x="118634" y="78174"/>
                      <a:pt x="123908" y="0"/>
                    </a:cubicBezTo>
                    <a:lnTo>
                      <a:pt x="130651" y="1806"/>
                    </a:lnTo>
                    <a:lnTo>
                      <a:pt x="243337" y="32657"/>
                    </a:lnTo>
                    <a:cubicBezTo>
                      <a:pt x="243337" y="32657"/>
                      <a:pt x="238159" y="68469"/>
                      <a:pt x="235630" y="102330"/>
                    </a:cubicBezTo>
                    <a:cubicBezTo>
                      <a:pt x="233679" y="128821"/>
                      <a:pt x="233366" y="154157"/>
                      <a:pt x="238400" y="160346"/>
                    </a:cubicBezTo>
                    <a:cubicBezTo>
                      <a:pt x="247190" y="162249"/>
                      <a:pt x="252464" y="163501"/>
                      <a:pt x="252464" y="163501"/>
                    </a:cubicBezTo>
                    <a:lnTo>
                      <a:pt x="252464" y="163501"/>
                    </a:lnTo>
                    <a:cubicBezTo>
                      <a:pt x="275989" y="203503"/>
                      <a:pt x="295626" y="245649"/>
                      <a:pt x="311107" y="289384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/>
              <p:cNvSpPr/>
              <p:nvPr/>
            </p:nvSpPr>
            <p:spPr>
              <a:xfrm>
                <a:off x="3875680" y="4371036"/>
                <a:ext cx="124443" cy="110989"/>
              </a:xfrm>
              <a:custGeom>
                <a:avLst/>
                <a:gdLst>
                  <a:gd name="connsiteX0" fmla="*/ 112710 w 112709"/>
                  <a:gd name="connsiteY0" fmla="*/ 30850 h 100523"/>
                  <a:gd name="connsiteX1" fmla="*/ 105027 w 112709"/>
                  <a:gd name="connsiteY1" fmla="*/ 100523 h 100523"/>
                  <a:gd name="connsiteX2" fmla="*/ 0 w 112709"/>
                  <a:gd name="connsiteY2" fmla="*/ 0 h 100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2709" h="100523">
                    <a:moveTo>
                      <a:pt x="112710" y="30850"/>
                    </a:moveTo>
                    <a:cubicBezTo>
                      <a:pt x="112710" y="30850"/>
                      <a:pt x="107532" y="66638"/>
                      <a:pt x="105027" y="100523"/>
                    </a:cubicBezTo>
                    <a:cubicBezTo>
                      <a:pt x="41182" y="94141"/>
                      <a:pt x="11536" y="33355"/>
                      <a:pt x="0" y="0"/>
                    </a:cubicBezTo>
                    <a:close/>
                  </a:path>
                </a:pathLst>
              </a:custGeom>
              <a:solidFill>
                <a:srgbClr val="ED985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/>
              <p:cNvSpPr/>
              <p:nvPr/>
            </p:nvSpPr>
            <p:spPr>
              <a:xfrm>
                <a:off x="3860979" y="4154936"/>
                <a:ext cx="229885" cy="287282"/>
              </a:xfrm>
              <a:custGeom>
                <a:avLst/>
                <a:gdLst>
                  <a:gd name="connsiteX0" fmla="*/ 145075 w 208208"/>
                  <a:gd name="connsiteY0" fmla="*/ 260194 h 260193"/>
                  <a:gd name="connsiteX1" fmla="*/ 214 w 208208"/>
                  <a:gd name="connsiteY1" fmla="*/ 157551 h 260193"/>
                  <a:gd name="connsiteX2" fmla="*/ 88816 w 208208"/>
                  <a:gd name="connsiteY2" fmla="*/ 23 h 260193"/>
                  <a:gd name="connsiteX3" fmla="*/ 207522 w 208208"/>
                  <a:gd name="connsiteY3" fmla="*/ 70707 h 260193"/>
                  <a:gd name="connsiteX4" fmla="*/ 145075 w 208208"/>
                  <a:gd name="connsiteY4" fmla="*/ 260194 h 260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208" h="260193">
                    <a:moveTo>
                      <a:pt x="145075" y="260194"/>
                    </a:moveTo>
                    <a:cubicBezTo>
                      <a:pt x="145075" y="260194"/>
                      <a:pt x="-6457" y="251837"/>
                      <a:pt x="214" y="157551"/>
                    </a:cubicBezTo>
                    <a:cubicBezTo>
                      <a:pt x="6885" y="63266"/>
                      <a:pt x="-8215" y="-1398"/>
                      <a:pt x="88816" y="23"/>
                    </a:cubicBezTo>
                    <a:cubicBezTo>
                      <a:pt x="185847" y="1444"/>
                      <a:pt x="202007" y="38556"/>
                      <a:pt x="207522" y="70707"/>
                    </a:cubicBezTo>
                    <a:cubicBezTo>
                      <a:pt x="213037" y="102858"/>
                      <a:pt x="184667" y="259929"/>
                      <a:pt x="145075" y="260194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/>
              <p:cNvSpPr/>
              <p:nvPr/>
            </p:nvSpPr>
            <p:spPr>
              <a:xfrm>
                <a:off x="3808725" y="4133513"/>
                <a:ext cx="305583" cy="198221"/>
              </a:xfrm>
              <a:custGeom>
                <a:avLst/>
                <a:gdLst>
                  <a:gd name="connsiteX0" fmla="*/ 254126 w 276768"/>
                  <a:gd name="connsiteY0" fmla="*/ 37368 h 179530"/>
                  <a:gd name="connsiteX1" fmla="*/ 204129 w 276768"/>
                  <a:gd name="connsiteY1" fmla="*/ 20100 h 179530"/>
                  <a:gd name="connsiteX2" fmla="*/ 66542 w 276768"/>
                  <a:gd name="connsiteY2" fmla="*/ 32141 h 179530"/>
                  <a:gd name="connsiteX3" fmla="*/ 0 w 276768"/>
                  <a:gd name="connsiteY3" fmla="*/ 134327 h 179530"/>
                  <a:gd name="connsiteX4" fmla="*/ 91131 w 276768"/>
                  <a:gd name="connsiteY4" fmla="*/ 141552 h 179530"/>
                  <a:gd name="connsiteX5" fmla="*/ 145198 w 276768"/>
                  <a:gd name="connsiteY5" fmla="*/ 109690 h 179530"/>
                  <a:gd name="connsiteX6" fmla="*/ 79089 w 276768"/>
                  <a:gd name="connsiteY6" fmla="*/ 179531 h 179530"/>
                  <a:gd name="connsiteX7" fmla="*/ 199505 w 276768"/>
                  <a:gd name="connsiteY7" fmla="*/ 35441 h 179530"/>
                  <a:gd name="connsiteX8" fmla="*/ 229368 w 276768"/>
                  <a:gd name="connsiteY8" fmla="*/ 81801 h 179530"/>
                  <a:gd name="connsiteX9" fmla="*/ 274838 w 276768"/>
                  <a:gd name="connsiteY9" fmla="*/ 144080 h 179530"/>
                  <a:gd name="connsiteX10" fmla="*/ 254126 w 276768"/>
                  <a:gd name="connsiteY10" fmla="*/ 37368 h 179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6768" h="179530">
                    <a:moveTo>
                      <a:pt x="254126" y="37368"/>
                    </a:moveTo>
                    <a:cubicBezTo>
                      <a:pt x="232764" y="7312"/>
                      <a:pt x="214654" y="12273"/>
                      <a:pt x="204129" y="20100"/>
                    </a:cubicBezTo>
                    <a:cubicBezTo>
                      <a:pt x="124655" y="-31318"/>
                      <a:pt x="66542" y="32141"/>
                      <a:pt x="66542" y="32141"/>
                    </a:cubicBezTo>
                    <a:cubicBezTo>
                      <a:pt x="51562" y="99069"/>
                      <a:pt x="0" y="134327"/>
                      <a:pt x="0" y="134327"/>
                    </a:cubicBezTo>
                    <a:cubicBezTo>
                      <a:pt x="0" y="134327"/>
                      <a:pt x="26347" y="153328"/>
                      <a:pt x="91131" y="141552"/>
                    </a:cubicBezTo>
                    <a:cubicBezTo>
                      <a:pt x="110903" y="137939"/>
                      <a:pt x="129255" y="125368"/>
                      <a:pt x="145198" y="109690"/>
                    </a:cubicBezTo>
                    <a:cubicBezTo>
                      <a:pt x="126447" y="135868"/>
                      <a:pt x="104203" y="159373"/>
                      <a:pt x="79089" y="179531"/>
                    </a:cubicBezTo>
                    <a:cubicBezTo>
                      <a:pt x="157576" y="149860"/>
                      <a:pt x="195676" y="46399"/>
                      <a:pt x="199505" y="35441"/>
                    </a:cubicBezTo>
                    <a:cubicBezTo>
                      <a:pt x="208151" y="44400"/>
                      <a:pt x="225082" y="63739"/>
                      <a:pt x="229368" y="81801"/>
                    </a:cubicBezTo>
                    <a:cubicBezTo>
                      <a:pt x="235197" y="106342"/>
                      <a:pt x="260315" y="144730"/>
                      <a:pt x="274838" y="144080"/>
                    </a:cubicBezTo>
                    <a:cubicBezTo>
                      <a:pt x="274814" y="144056"/>
                      <a:pt x="286157" y="82403"/>
                      <a:pt x="254126" y="37368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/>
              <p:cNvSpPr/>
              <p:nvPr/>
            </p:nvSpPr>
            <p:spPr>
              <a:xfrm>
                <a:off x="3591170" y="4506932"/>
                <a:ext cx="585913" cy="987545"/>
              </a:xfrm>
              <a:custGeom>
                <a:avLst/>
                <a:gdLst>
                  <a:gd name="connsiteX0" fmla="*/ 83897 w 530665"/>
                  <a:gd name="connsiteY0" fmla="*/ 472617 h 894425"/>
                  <a:gd name="connsiteX1" fmla="*/ 70194 w 530665"/>
                  <a:gd name="connsiteY1" fmla="*/ 33218 h 894425"/>
                  <a:gd name="connsiteX2" fmla="*/ 218089 w 530665"/>
                  <a:gd name="connsiteY2" fmla="*/ 827 h 894425"/>
                  <a:gd name="connsiteX3" fmla="*/ 354978 w 530665"/>
                  <a:gd name="connsiteY3" fmla="*/ 60529 h 894425"/>
                  <a:gd name="connsiteX4" fmla="*/ 356857 w 530665"/>
                  <a:gd name="connsiteY4" fmla="*/ 60095 h 894425"/>
                  <a:gd name="connsiteX5" fmla="*/ 365454 w 530665"/>
                  <a:gd name="connsiteY5" fmla="*/ 35434 h 894425"/>
                  <a:gd name="connsiteX6" fmla="*/ 442039 w 530665"/>
                  <a:gd name="connsiteY6" fmla="*/ 40251 h 894425"/>
                  <a:gd name="connsiteX7" fmla="*/ 530665 w 530665"/>
                  <a:gd name="connsiteY7" fmla="*/ 78206 h 894425"/>
                  <a:gd name="connsiteX8" fmla="*/ 450107 w 530665"/>
                  <a:gd name="connsiteY8" fmla="*/ 157319 h 894425"/>
                  <a:gd name="connsiteX9" fmla="*/ 370367 w 530665"/>
                  <a:gd name="connsiteY9" fmla="*/ 431193 h 894425"/>
                  <a:gd name="connsiteX10" fmla="*/ 378917 w 530665"/>
                  <a:gd name="connsiteY10" fmla="*/ 701937 h 894425"/>
                  <a:gd name="connsiteX11" fmla="*/ 16 w 530665"/>
                  <a:gd name="connsiteY11" fmla="*/ 850651 h 894425"/>
                  <a:gd name="connsiteX12" fmla="*/ 83897 w 530665"/>
                  <a:gd name="connsiteY12" fmla="*/ 472617 h 894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0665" h="894425">
                    <a:moveTo>
                      <a:pt x="83897" y="472617"/>
                    </a:moveTo>
                    <a:cubicBezTo>
                      <a:pt x="70194" y="402775"/>
                      <a:pt x="25592" y="123169"/>
                      <a:pt x="70194" y="33218"/>
                    </a:cubicBezTo>
                    <a:cubicBezTo>
                      <a:pt x="86233" y="923"/>
                      <a:pt x="149115" y="-1991"/>
                      <a:pt x="218089" y="827"/>
                    </a:cubicBezTo>
                    <a:cubicBezTo>
                      <a:pt x="239571" y="14699"/>
                      <a:pt x="321358" y="67055"/>
                      <a:pt x="354978" y="60529"/>
                    </a:cubicBezTo>
                    <a:lnTo>
                      <a:pt x="356857" y="60095"/>
                    </a:lnTo>
                    <a:cubicBezTo>
                      <a:pt x="372679" y="56122"/>
                      <a:pt x="378532" y="45019"/>
                      <a:pt x="365454" y="35434"/>
                    </a:cubicBezTo>
                    <a:cubicBezTo>
                      <a:pt x="391084" y="33773"/>
                      <a:pt x="416821" y="35386"/>
                      <a:pt x="442039" y="40251"/>
                    </a:cubicBezTo>
                    <a:cubicBezTo>
                      <a:pt x="466002" y="44754"/>
                      <a:pt x="530665" y="78206"/>
                      <a:pt x="530665" y="78206"/>
                    </a:cubicBezTo>
                    <a:cubicBezTo>
                      <a:pt x="530665" y="78206"/>
                      <a:pt x="498105" y="137017"/>
                      <a:pt x="450107" y="157319"/>
                    </a:cubicBezTo>
                    <a:cubicBezTo>
                      <a:pt x="458271" y="230340"/>
                      <a:pt x="446133" y="262539"/>
                      <a:pt x="370367" y="431193"/>
                    </a:cubicBezTo>
                    <a:cubicBezTo>
                      <a:pt x="306378" y="573622"/>
                      <a:pt x="378917" y="701937"/>
                      <a:pt x="378917" y="701937"/>
                    </a:cubicBezTo>
                    <a:cubicBezTo>
                      <a:pt x="378917" y="701937"/>
                      <a:pt x="2111" y="1004904"/>
                      <a:pt x="16" y="850651"/>
                    </a:cubicBezTo>
                    <a:cubicBezTo>
                      <a:pt x="-1453" y="734546"/>
                      <a:pt x="101382" y="562014"/>
                      <a:pt x="83897" y="472617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/>
              <p:cNvSpPr/>
              <p:nvPr/>
            </p:nvSpPr>
            <p:spPr>
              <a:xfrm>
                <a:off x="3775085" y="4730625"/>
                <a:ext cx="644375" cy="919324"/>
              </a:xfrm>
              <a:custGeom>
                <a:avLst/>
                <a:gdLst>
                  <a:gd name="connsiteX0" fmla="*/ 231129 w 583614"/>
                  <a:gd name="connsiteY0" fmla="*/ 828795 h 832637"/>
                  <a:gd name="connsiteX1" fmla="*/ 281511 w 583614"/>
                  <a:gd name="connsiteY1" fmla="*/ 798113 h 832637"/>
                  <a:gd name="connsiteX2" fmla="*/ 287339 w 583614"/>
                  <a:gd name="connsiteY2" fmla="*/ 789347 h 832637"/>
                  <a:gd name="connsiteX3" fmla="*/ 443399 w 583614"/>
                  <a:gd name="connsiteY3" fmla="*/ 313728 h 832637"/>
                  <a:gd name="connsiteX4" fmla="*/ 574243 w 583614"/>
                  <a:gd name="connsiteY4" fmla="*/ 194588 h 832637"/>
                  <a:gd name="connsiteX5" fmla="*/ 465868 w 583614"/>
                  <a:gd name="connsiteY5" fmla="*/ 44 h 832637"/>
                  <a:gd name="connsiteX6" fmla="*/ 19679 w 583614"/>
                  <a:gd name="connsiteY6" fmla="*/ 581557 h 832637"/>
                  <a:gd name="connsiteX7" fmla="*/ 231129 w 583614"/>
                  <a:gd name="connsiteY7" fmla="*/ 828795 h 832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3614" h="832637">
                    <a:moveTo>
                      <a:pt x="231129" y="828795"/>
                    </a:moveTo>
                    <a:cubicBezTo>
                      <a:pt x="251624" y="826483"/>
                      <a:pt x="270057" y="815260"/>
                      <a:pt x="281511" y="798113"/>
                    </a:cubicBezTo>
                    <a:cubicBezTo>
                      <a:pt x="283342" y="795392"/>
                      <a:pt x="285268" y="792453"/>
                      <a:pt x="287339" y="789347"/>
                    </a:cubicBezTo>
                    <a:cubicBezTo>
                      <a:pt x="330232" y="724322"/>
                      <a:pt x="346921" y="525563"/>
                      <a:pt x="443399" y="313728"/>
                    </a:cubicBezTo>
                    <a:cubicBezTo>
                      <a:pt x="466904" y="262165"/>
                      <a:pt x="551243" y="252893"/>
                      <a:pt x="574243" y="194588"/>
                    </a:cubicBezTo>
                    <a:cubicBezTo>
                      <a:pt x="574243" y="194588"/>
                      <a:pt x="630838" y="5631"/>
                      <a:pt x="465868" y="44"/>
                    </a:cubicBezTo>
                    <a:cubicBezTo>
                      <a:pt x="300898" y="-5544"/>
                      <a:pt x="24086" y="525828"/>
                      <a:pt x="19679" y="581557"/>
                    </a:cubicBezTo>
                    <a:cubicBezTo>
                      <a:pt x="15488" y="635527"/>
                      <a:pt x="-89346" y="864944"/>
                      <a:pt x="231129" y="828795"/>
                    </a:cubicBezTo>
                    <a:close/>
                  </a:path>
                </a:pathLst>
              </a:custGeom>
              <a:solidFill>
                <a:srgbClr val="DD6D2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/>
              <p:cNvSpPr/>
              <p:nvPr/>
            </p:nvSpPr>
            <p:spPr>
              <a:xfrm>
                <a:off x="4492206" y="5506427"/>
                <a:ext cx="261865" cy="134494"/>
              </a:xfrm>
              <a:custGeom>
                <a:avLst/>
                <a:gdLst>
                  <a:gd name="connsiteX0" fmla="*/ 237174 w 237173"/>
                  <a:gd name="connsiteY0" fmla="*/ 121813 h 121812"/>
                  <a:gd name="connsiteX1" fmla="*/ 2483 w 237173"/>
                  <a:gd name="connsiteY1" fmla="*/ 121813 h 121812"/>
                  <a:gd name="connsiteX2" fmla="*/ 9130 w 237173"/>
                  <a:gd name="connsiteY2" fmla="*/ 58883 h 121812"/>
                  <a:gd name="connsiteX3" fmla="*/ 7420 w 237173"/>
                  <a:gd name="connsiteY3" fmla="*/ 4841 h 121812"/>
                  <a:gd name="connsiteX4" fmla="*/ 46964 w 237173"/>
                  <a:gd name="connsiteY4" fmla="*/ 12282 h 121812"/>
                  <a:gd name="connsiteX5" fmla="*/ 81885 w 237173"/>
                  <a:gd name="connsiteY5" fmla="*/ 0 h 121812"/>
                  <a:gd name="connsiteX6" fmla="*/ 148788 w 237173"/>
                  <a:gd name="connsiteY6" fmla="*/ 70275 h 121812"/>
                  <a:gd name="connsiteX7" fmla="*/ 237174 w 237173"/>
                  <a:gd name="connsiteY7" fmla="*/ 121813 h 12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173" h="121812">
                    <a:moveTo>
                      <a:pt x="237174" y="121813"/>
                    </a:moveTo>
                    <a:lnTo>
                      <a:pt x="2483" y="121813"/>
                    </a:lnTo>
                    <a:cubicBezTo>
                      <a:pt x="2483" y="121813"/>
                      <a:pt x="-6284" y="84363"/>
                      <a:pt x="9130" y="58883"/>
                    </a:cubicBezTo>
                    <a:cubicBezTo>
                      <a:pt x="22761" y="36341"/>
                      <a:pt x="17535" y="23505"/>
                      <a:pt x="7420" y="4841"/>
                    </a:cubicBezTo>
                    <a:cubicBezTo>
                      <a:pt x="19883" y="10235"/>
                      <a:pt x="33381" y="12788"/>
                      <a:pt x="46964" y="12282"/>
                    </a:cubicBezTo>
                    <a:cubicBezTo>
                      <a:pt x="58669" y="11608"/>
                      <a:pt x="71048" y="6310"/>
                      <a:pt x="81885" y="0"/>
                    </a:cubicBezTo>
                    <a:cubicBezTo>
                      <a:pt x="92000" y="11536"/>
                      <a:pt x="135277" y="60569"/>
                      <a:pt x="148788" y="70275"/>
                    </a:cubicBezTo>
                    <a:cubicBezTo>
                      <a:pt x="164129" y="81281"/>
                      <a:pt x="232549" y="77355"/>
                      <a:pt x="237174" y="121813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/>
              <p:cNvSpPr/>
              <p:nvPr/>
            </p:nvSpPr>
            <p:spPr>
              <a:xfrm>
                <a:off x="4190350" y="4722406"/>
                <a:ext cx="414949" cy="825610"/>
              </a:xfrm>
              <a:custGeom>
                <a:avLst/>
                <a:gdLst>
                  <a:gd name="connsiteX0" fmla="*/ 203506 w 375822"/>
                  <a:gd name="connsiteY0" fmla="*/ 62133 h 747759"/>
                  <a:gd name="connsiteX1" fmla="*/ 370234 w 375822"/>
                  <a:gd name="connsiteY1" fmla="*/ 665875 h 747759"/>
                  <a:gd name="connsiteX2" fmla="*/ 290543 w 375822"/>
                  <a:gd name="connsiteY2" fmla="*/ 747758 h 747759"/>
                  <a:gd name="connsiteX3" fmla="*/ 239631 w 375822"/>
                  <a:gd name="connsiteY3" fmla="*/ 709996 h 747759"/>
                  <a:gd name="connsiteX4" fmla="*/ 3 w 375822"/>
                  <a:gd name="connsiteY4" fmla="*/ 275270 h 747759"/>
                  <a:gd name="connsiteX5" fmla="*/ 55972 w 375822"/>
                  <a:gd name="connsiteY5" fmla="*/ 7464 h 747759"/>
                  <a:gd name="connsiteX6" fmla="*/ 203506 w 375822"/>
                  <a:gd name="connsiteY6" fmla="*/ 62133 h 747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5822" h="747759">
                    <a:moveTo>
                      <a:pt x="203506" y="62133"/>
                    </a:moveTo>
                    <a:cubicBezTo>
                      <a:pt x="217643" y="168099"/>
                      <a:pt x="272842" y="502663"/>
                      <a:pt x="370234" y="665875"/>
                    </a:cubicBezTo>
                    <a:cubicBezTo>
                      <a:pt x="401542" y="718497"/>
                      <a:pt x="291121" y="747999"/>
                      <a:pt x="290543" y="747758"/>
                    </a:cubicBezTo>
                    <a:cubicBezTo>
                      <a:pt x="275708" y="743881"/>
                      <a:pt x="251022" y="720255"/>
                      <a:pt x="239631" y="709996"/>
                    </a:cubicBezTo>
                    <a:cubicBezTo>
                      <a:pt x="160566" y="638806"/>
                      <a:pt x="3" y="436940"/>
                      <a:pt x="3" y="275270"/>
                    </a:cubicBezTo>
                    <a:cubicBezTo>
                      <a:pt x="3" y="196397"/>
                      <a:pt x="-1394" y="45733"/>
                      <a:pt x="55972" y="7464"/>
                    </a:cubicBezTo>
                    <a:cubicBezTo>
                      <a:pt x="91351" y="-16113"/>
                      <a:pt x="197895" y="20012"/>
                      <a:pt x="203506" y="62133"/>
                    </a:cubicBez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/>
              <p:cNvSpPr/>
              <p:nvPr/>
            </p:nvSpPr>
            <p:spPr>
              <a:xfrm>
                <a:off x="3577394" y="4717331"/>
                <a:ext cx="687244" cy="932671"/>
              </a:xfrm>
              <a:custGeom>
                <a:avLst/>
                <a:gdLst>
                  <a:gd name="connsiteX0" fmla="*/ 270159 w 622441"/>
                  <a:gd name="connsiteY0" fmla="*/ 836500 h 844725"/>
                  <a:gd name="connsiteX1" fmla="*/ 294026 w 622441"/>
                  <a:gd name="connsiteY1" fmla="*/ 801411 h 844725"/>
                  <a:gd name="connsiteX2" fmla="*/ 356305 w 622441"/>
                  <a:gd name="connsiteY2" fmla="*/ 651228 h 844725"/>
                  <a:gd name="connsiteX3" fmla="*/ 449748 w 622441"/>
                  <a:gd name="connsiteY3" fmla="*/ 396982 h 844725"/>
                  <a:gd name="connsiteX4" fmla="*/ 486932 w 622441"/>
                  <a:gd name="connsiteY4" fmla="*/ 310475 h 844725"/>
                  <a:gd name="connsiteX5" fmla="*/ 598076 w 622441"/>
                  <a:gd name="connsiteY5" fmla="*/ 207712 h 844725"/>
                  <a:gd name="connsiteX6" fmla="*/ 522864 w 622441"/>
                  <a:gd name="connsiteY6" fmla="*/ 42 h 844725"/>
                  <a:gd name="connsiteX7" fmla="*/ 26413 w 622441"/>
                  <a:gd name="connsiteY7" fmla="*/ 593597 h 844725"/>
                  <a:gd name="connsiteX8" fmla="*/ 270159 w 622441"/>
                  <a:gd name="connsiteY8" fmla="*/ 836500 h 844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2441" h="844725">
                    <a:moveTo>
                      <a:pt x="270159" y="836500"/>
                    </a:moveTo>
                    <a:cubicBezTo>
                      <a:pt x="270159" y="836500"/>
                      <a:pt x="278853" y="824459"/>
                      <a:pt x="294026" y="801411"/>
                    </a:cubicBezTo>
                    <a:cubicBezTo>
                      <a:pt x="312088" y="774052"/>
                      <a:pt x="332077" y="720226"/>
                      <a:pt x="356305" y="651228"/>
                    </a:cubicBezTo>
                    <a:cubicBezTo>
                      <a:pt x="381761" y="578810"/>
                      <a:pt x="411985" y="489702"/>
                      <a:pt x="449748" y="396982"/>
                    </a:cubicBezTo>
                    <a:cubicBezTo>
                      <a:pt x="461404" y="368347"/>
                      <a:pt x="473831" y="339374"/>
                      <a:pt x="486932" y="310475"/>
                    </a:cubicBezTo>
                    <a:cubicBezTo>
                      <a:pt x="510437" y="258889"/>
                      <a:pt x="575077" y="266017"/>
                      <a:pt x="598076" y="207712"/>
                    </a:cubicBezTo>
                    <a:cubicBezTo>
                      <a:pt x="598076" y="207712"/>
                      <a:pt x="687810" y="5605"/>
                      <a:pt x="522864" y="42"/>
                    </a:cubicBezTo>
                    <a:cubicBezTo>
                      <a:pt x="357918" y="-5521"/>
                      <a:pt x="44427" y="540686"/>
                      <a:pt x="26413" y="593597"/>
                    </a:cubicBezTo>
                    <a:cubicBezTo>
                      <a:pt x="6689" y="651493"/>
                      <a:pt x="-89524" y="891892"/>
                      <a:pt x="270159" y="83650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/>
              <p:cNvSpPr/>
              <p:nvPr/>
            </p:nvSpPr>
            <p:spPr>
              <a:xfrm>
                <a:off x="4301951" y="5506427"/>
                <a:ext cx="261945" cy="134494"/>
              </a:xfrm>
              <a:custGeom>
                <a:avLst/>
                <a:gdLst>
                  <a:gd name="connsiteX0" fmla="*/ 237246 w 237245"/>
                  <a:gd name="connsiteY0" fmla="*/ 121813 h 121812"/>
                  <a:gd name="connsiteX1" fmla="*/ 2483 w 237245"/>
                  <a:gd name="connsiteY1" fmla="*/ 121813 h 121812"/>
                  <a:gd name="connsiteX2" fmla="*/ 9130 w 237245"/>
                  <a:gd name="connsiteY2" fmla="*/ 58883 h 121812"/>
                  <a:gd name="connsiteX3" fmla="*/ 7444 w 237245"/>
                  <a:gd name="connsiteY3" fmla="*/ 4841 h 121812"/>
                  <a:gd name="connsiteX4" fmla="*/ 46988 w 237245"/>
                  <a:gd name="connsiteY4" fmla="*/ 12282 h 121812"/>
                  <a:gd name="connsiteX5" fmla="*/ 81909 w 237245"/>
                  <a:gd name="connsiteY5" fmla="*/ 0 h 121812"/>
                  <a:gd name="connsiteX6" fmla="*/ 148788 w 237245"/>
                  <a:gd name="connsiteY6" fmla="*/ 70275 h 121812"/>
                  <a:gd name="connsiteX7" fmla="*/ 237246 w 237245"/>
                  <a:gd name="connsiteY7" fmla="*/ 121813 h 12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245" h="121812">
                    <a:moveTo>
                      <a:pt x="237246" y="121813"/>
                    </a:moveTo>
                    <a:lnTo>
                      <a:pt x="2483" y="121813"/>
                    </a:lnTo>
                    <a:cubicBezTo>
                      <a:pt x="2483" y="121813"/>
                      <a:pt x="-6284" y="84363"/>
                      <a:pt x="9130" y="58883"/>
                    </a:cubicBezTo>
                    <a:cubicBezTo>
                      <a:pt x="22785" y="36341"/>
                      <a:pt x="17535" y="23505"/>
                      <a:pt x="7444" y="4841"/>
                    </a:cubicBezTo>
                    <a:cubicBezTo>
                      <a:pt x="19907" y="10235"/>
                      <a:pt x="33417" y="12788"/>
                      <a:pt x="46988" y="12282"/>
                    </a:cubicBezTo>
                    <a:cubicBezTo>
                      <a:pt x="58693" y="11608"/>
                      <a:pt x="71072" y="6310"/>
                      <a:pt x="81909" y="0"/>
                    </a:cubicBezTo>
                    <a:cubicBezTo>
                      <a:pt x="92000" y="11536"/>
                      <a:pt x="135277" y="60569"/>
                      <a:pt x="148788" y="70275"/>
                    </a:cubicBezTo>
                    <a:cubicBezTo>
                      <a:pt x="164081" y="81281"/>
                      <a:pt x="232501" y="77355"/>
                      <a:pt x="237246" y="121813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/>
              <p:cNvSpPr/>
              <p:nvPr/>
            </p:nvSpPr>
            <p:spPr>
              <a:xfrm>
                <a:off x="3947312" y="4982805"/>
                <a:ext cx="126654" cy="453528"/>
              </a:xfrm>
              <a:custGeom>
                <a:avLst/>
                <a:gdLst>
                  <a:gd name="connsiteX0" fmla="*/ 21269 w 114711"/>
                  <a:gd name="connsiteY0" fmla="*/ 410763 h 410763"/>
                  <a:gd name="connsiteX1" fmla="*/ 114711 w 114711"/>
                  <a:gd name="connsiteY1" fmla="*/ 156541 h 410763"/>
                  <a:gd name="connsiteX2" fmla="*/ 47808 w 114711"/>
                  <a:gd name="connsiteY2" fmla="*/ 0 h 410763"/>
                  <a:gd name="connsiteX3" fmla="*/ 21269 w 114711"/>
                  <a:gd name="connsiteY3" fmla="*/ 410763 h 410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711" h="410763">
                    <a:moveTo>
                      <a:pt x="21269" y="410763"/>
                    </a:moveTo>
                    <a:cubicBezTo>
                      <a:pt x="46725" y="338369"/>
                      <a:pt x="76949" y="249261"/>
                      <a:pt x="114711" y="156541"/>
                    </a:cubicBezTo>
                    <a:cubicBezTo>
                      <a:pt x="104862" y="86290"/>
                      <a:pt x="83596" y="24830"/>
                      <a:pt x="47808" y="0"/>
                    </a:cubicBezTo>
                    <a:cubicBezTo>
                      <a:pt x="47808" y="72"/>
                      <a:pt x="-38939" y="268865"/>
                      <a:pt x="21269" y="410763"/>
                    </a:cubicBez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4000123" y="4726999"/>
                <a:ext cx="414893" cy="821016"/>
              </a:xfrm>
              <a:custGeom>
                <a:avLst/>
                <a:gdLst>
                  <a:gd name="connsiteX0" fmla="*/ 238737 w 375771"/>
                  <a:gd name="connsiteY0" fmla="*/ 50459 h 743599"/>
                  <a:gd name="connsiteX1" fmla="*/ 370183 w 375771"/>
                  <a:gd name="connsiteY1" fmla="*/ 661715 h 743599"/>
                  <a:gd name="connsiteX2" fmla="*/ 290468 w 375771"/>
                  <a:gd name="connsiteY2" fmla="*/ 743598 h 743599"/>
                  <a:gd name="connsiteX3" fmla="*/ 239580 w 375771"/>
                  <a:gd name="connsiteY3" fmla="*/ 705835 h 743599"/>
                  <a:gd name="connsiteX4" fmla="*/ 0 w 375771"/>
                  <a:gd name="connsiteY4" fmla="*/ 271037 h 743599"/>
                  <a:gd name="connsiteX5" fmla="*/ 149918 w 375771"/>
                  <a:gd name="connsiteY5" fmla="*/ 9541 h 743599"/>
                  <a:gd name="connsiteX6" fmla="*/ 238737 w 375771"/>
                  <a:gd name="connsiteY6" fmla="*/ 50459 h 74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5771" h="743599">
                    <a:moveTo>
                      <a:pt x="238737" y="50459"/>
                    </a:moveTo>
                    <a:cubicBezTo>
                      <a:pt x="252874" y="156425"/>
                      <a:pt x="272790" y="498406"/>
                      <a:pt x="370183" y="661715"/>
                    </a:cubicBezTo>
                    <a:cubicBezTo>
                      <a:pt x="401491" y="714337"/>
                      <a:pt x="291070" y="743839"/>
                      <a:pt x="290468" y="743598"/>
                    </a:cubicBezTo>
                    <a:cubicBezTo>
                      <a:pt x="275656" y="739720"/>
                      <a:pt x="250947" y="716095"/>
                      <a:pt x="239580" y="705835"/>
                    </a:cubicBezTo>
                    <a:cubicBezTo>
                      <a:pt x="160515" y="634573"/>
                      <a:pt x="0" y="432804"/>
                      <a:pt x="0" y="271037"/>
                    </a:cubicBezTo>
                    <a:cubicBezTo>
                      <a:pt x="0" y="192164"/>
                      <a:pt x="92576" y="47834"/>
                      <a:pt x="149918" y="9541"/>
                    </a:cubicBezTo>
                    <a:cubicBezTo>
                      <a:pt x="185248" y="-13964"/>
                      <a:pt x="233125" y="8337"/>
                      <a:pt x="238737" y="50459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3992173" y="4378565"/>
                <a:ext cx="60307" cy="20220"/>
              </a:xfrm>
              <a:custGeom>
                <a:avLst/>
                <a:gdLst>
                  <a:gd name="connsiteX0" fmla="*/ 54621 w 54620"/>
                  <a:gd name="connsiteY0" fmla="*/ 3416 h 18313"/>
                  <a:gd name="connsiteX1" fmla="*/ 0 w 54620"/>
                  <a:gd name="connsiteY1" fmla="*/ 1007 h 18313"/>
                  <a:gd name="connsiteX2" fmla="*/ 31862 w 54620"/>
                  <a:gd name="connsiteY2" fmla="*/ 18275 h 18313"/>
                  <a:gd name="connsiteX3" fmla="*/ 54621 w 54620"/>
                  <a:gd name="connsiteY3" fmla="*/ 3416 h 18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620" h="18313">
                    <a:moveTo>
                      <a:pt x="54621" y="3416"/>
                    </a:moveTo>
                    <a:cubicBezTo>
                      <a:pt x="54621" y="3416"/>
                      <a:pt x="40291" y="-2244"/>
                      <a:pt x="0" y="1007"/>
                    </a:cubicBezTo>
                    <a:cubicBezTo>
                      <a:pt x="0" y="1007"/>
                      <a:pt x="2143" y="16733"/>
                      <a:pt x="31862" y="18275"/>
                    </a:cubicBezTo>
                    <a:cubicBezTo>
                      <a:pt x="48696" y="19190"/>
                      <a:pt x="54621" y="3416"/>
                      <a:pt x="54621" y="34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4656432" y="4350534"/>
                <a:ext cx="169992" cy="398086"/>
              </a:xfrm>
              <a:custGeom>
                <a:avLst/>
                <a:gdLst>
                  <a:gd name="connsiteX0" fmla="*/ 153964 w 153963"/>
                  <a:gd name="connsiteY0" fmla="*/ 87831 h 360549"/>
                  <a:gd name="connsiteX1" fmla="*/ 105292 w 153963"/>
                  <a:gd name="connsiteY1" fmla="*/ 0 h 360549"/>
                  <a:gd name="connsiteX2" fmla="*/ 0 w 153963"/>
                  <a:gd name="connsiteY2" fmla="*/ 293863 h 360549"/>
                  <a:gd name="connsiteX3" fmla="*/ 62110 w 153963"/>
                  <a:gd name="connsiteY3" fmla="*/ 360550 h 360549"/>
                  <a:gd name="connsiteX4" fmla="*/ 153964 w 153963"/>
                  <a:gd name="connsiteY4" fmla="*/ 87831 h 360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963" h="360549">
                    <a:moveTo>
                      <a:pt x="153964" y="87831"/>
                    </a:moveTo>
                    <a:lnTo>
                      <a:pt x="105292" y="0"/>
                    </a:lnTo>
                    <a:lnTo>
                      <a:pt x="0" y="293863"/>
                    </a:lnTo>
                    <a:lnTo>
                      <a:pt x="62110" y="360550"/>
                    </a:lnTo>
                    <a:lnTo>
                      <a:pt x="153964" y="87831"/>
                    </a:lnTo>
                    <a:close/>
                  </a:path>
                </a:pathLst>
              </a:custGeom>
              <a:solidFill>
                <a:srgbClr val="163560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4437725" y="4447510"/>
                <a:ext cx="388700" cy="365567"/>
              </a:xfrm>
              <a:custGeom>
                <a:avLst/>
                <a:gdLst>
                  <a:gd name="connsiteX0" fmla="*/ 97898 w 352048"/>
                  <a:gd name="connsiteY0" fmla="*/ 51442 h 331096"/>
                  <a:gd name="connsiteX1" fmla="*/ 0 w 352048"/>
                  <a:gd name="connsiteY1" fmla="*/ 331096 h 331096"/>
                  <a:gd name="connsiteX2" fmla="*/ 260195 w 352048"/>
                  <a:gd name="connsiteY2" fmla="*/ 272719 h 331096"/>
                  <a:gd name="connsiteX3" fmla="*/ 352048 w 352048"/>
                  <a:gd name="connsiteY3" fmla="*/ 0 h 331096"/>
                  <a:gd name="connsiteX4" fmla="*/ 97898 w 352048"/>
                  <a:gd name="connsiteY4" fmla="*/ 51442 h 331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2048" h="331096">
                    <a:moveTo>
                      <a:pt x="97898" y="51442"/>
                    </a:moveTo>
                    <a:lnTo>
                      <a:pt x="0" y="331096"/>
                    </a:lnTo>
                    <a:lnTo>
                      <a:pt x="260195" y="272719"/>
                    </a:lnTo>
                    <a:lnTo>
                      <a:pt x="352048" y="0"/>
                    </a:lnTo>
                    <a:lnTo>
                      <a:pt x="97898" y="51442"/>
                    </a:lnTo>
                    <a:close/>
                  </a:path>
                </a:pathLst>
              </a:custGeom>
              <a:solidFill>
                <a:srgbClr val="1C468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4438416" y="4496490"/>
                <a:ext cx="107399" cy="301005"/>
              </a:xfrm>
              <a:custGeom>
                <a:avLst/>
                <a:gdLst>
                  <a:gd name="connsiteX0" fmla="*/ 4552 w 97272"/>
                  <a:gd name="connsiteY0" fmla="*/ 272622 h 272622"/>
                  <a:gd name="connsiteX1" fmla="*/ 0 w 97272"/>
                  <a:gd name="connsiteY1" fmla="*/ 264650 h 272622"/>
                  <a:gd name="connsiteX2" fmla="*/ 92624 w 97272"/>
                  <a:gd name="connsiteY2" fmla="*/ 0 h 272622"/>
                  <a:gd name="connsiteX3" fmla="*/ 97272 w 97272"/>
                  <a:gd name="connsiteY3" fmla="*/ 7081 h 272622"/>
                  <a:gd name="connsiteX4" fmla="*/ 4552 w 97272"/>
                  <a:gd name="connsiteY4" fmla="*/ 272622 h 272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272" h="272622">
                    <a:moveTo>
                      <a:pt x="4552" y="272622"/>
                    </a:moveTo>
                    <a:lnTo>
                      <a:pt x="0" y="264650"/>
                    </a:lnTo>
                    <a:lnTo>
                      <a:pt x="92624" y="0"/>
                    </a:lnTo>
                    <a:lnTo>
                      <a:pt x="97272" y="7081"/>
                    </a:lnTo>
                    <a:lnTo>
                      <a:pt x="4552" y="272622"/>
                    </a:lnTo>
                    <a:close/>
                  </a:path>
                </a:pathLst>
              </a:custGeom>
              <a:solidFill>
                <a:srgbClr val="EFDEC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4540683" y="4443496"/>
                <a:ext cx="285742" cy="60812"/>
              </a:xfrm>
              <a:custGeom>
                <a:avLst/>
                <a:gdLst>
                  <a:gd name="connsiteX0" fmla="*/ 0 w 258798"/>
                  <a:gd name="connsiteY0" fmla="*/ 47998 h 55078"/>
                  <a:gd name="connsiteX1" fmla="*/ 246684 w 258798"/>
                  <a:gd name="connsiteY1" fmla="*/ 0 h 55078"/>
                  <a:gd name="connsiteX2" fmla="*/ 258798 w 258798"/>
                  <a:gd name="connsiteY2" fmla="*/ 3636 h 55078"/>
                  <a:gd name="connsiteX3" fmla="*/ 4648 w 258798"/>
                  <a:gd name="connsiteY3" fmla="*/ 55078 h 55078"/>
                  <a:gd name="connsiteX4" fmla="*/ 0 w 258798"/>
                  <a:gd name="connsiteY4" fmla="*/ 47998 h 55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798" h="55078">
                    <a:moveTo>
                      <a:pt x="0" y="47998"/>
                    </a:moveTo>
                    <a:lnTo>
                      <a:pt x="246684" y="0"/>
                    </a:lnTo>
                    <a:lnTo>
                      <a:pt x="258798" y="3636"/>
                    </a:lnTo>
                    <a:lnTo>
                      <a:pt x="4648" y="55078"/>
                    </a:lnTo>
                    <a:lnTo>
                      <a:pt x="0" y="47998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4731257" y="4355267"/>
                <a:ext cx="95167" cy="104155"/>
              </a:xfrm>
              <a:custGeom>
                <a:avLst/>
                <a:gdLst>
                  <a:gd name="connsiteX0" fmla="*/ 86194 w 86193"/>
                  <a:gd name="connsiteY0" fmla="*/ 83545 h 94334"/>
                  <a:gd name="connsiteX1" fmla="*/ 33572 w 86193"/>
                  <a:gd name="connsiteY1" fmla="*/ 0 h 94334"/>
                  <a:gd name="connsiteX2" fmla="*/ 0 w 86193"/>
                  <a:gd name="connsiteY2" fmla="*/ 94334 h 94334"/>
                  <a:gd name="connsiteX3" fmla="*/ 74080 w 86193"/>
                  <a:gd name="connsiteY3" fmla="*/ 79908 h 94334"/>
                  <a:gd name="connsiteX4" fmla="*/ 86194 w 86193"/>
                  <a:gd name="connsiteY4" fmla="*/ 83545 h 94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193" h="94334">
                    <a:moveTo>
                      <a:pt x="86194" y="83545"/>
                    </a:moveTo>
                    <a:lnTo>
                      <a:pt x="33572" y="0"/>
                    </a:lnTo>
                    <a:lnTo>
                      <a:pt x="0" y="94334"/>
                    </a:lnTo>
                    <a:lnTo>
                      <a:pt x="74080" y="79908"/>
                    </a:lnTo>
                    <a:lnTo>
                      <a:pt x="86194" y="83545"/>
                    </a:lnTo>
                    <a:close/>
                  </a:path>
                </a:pathLst>
              </a:custGeom>
              <a:solidFill>
                <a:srgbClr val="EFDEC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/>
              <p:cNvSpPr/>
              <p:nvPr/>
            </p:nvSpPr>
            <p:spPr>
              <a:xfrm>
                <a:off x="3668680" y="4504834"/>
                <a:ext cx="1009567" cy="300588"/>
              </a:xfrm>
              <a:custGeom>
                <a:avLst/>
                <a:gdLst>
                  <a:gd name="connsiteX0" fmla="*/ 869542 w 914370"/>
                  <a:gd name="connsiteY0" fmla="*/ 40031 h 272244"/>
                  <a:gd name="connsiteX1" fmla="*/ 824554 w 914370"/>
                  <a:gd name="connsiteY1" fmla="*/ 26496 h 272244"/>
                  <a:gd name="connsiteX2" fmla="*/ 837848 w 914370"/>
                  <a:gd name="connsiteY2" fmla="*/ 11637 h 272244"/>
                  <a:gd name="connsiteX3" fmla="*/ 832381 w 914370"/>
                  <a:gd name="connsiteY3" fmla="*/ 1209 h 272244"/>
                  <a:gd name="connsiteX4" fmla="*/ 783203 w 914370"/>
                  <a:gd name="connsiteY4" fmla="*/ 22041 h 272244"/>
                  <a:gd name="connsiteX5" fmla="*/ 783203 w 914370"/>
                  <a:gd name="connsiteY5" fmla="*/ 22041 h 272244"/>
                  <a:gd name="connsiteX6" fmla="*/ 741467 w 914370"/>
                  <a:gd name="connsiteY6" fmla="*/ 59105 h 272244"/>
                  <a:gd name="connsiteX7" fmla="*/ 440186 w 914370"/>
                  <a:gd name="connsiteY7" fmla="*/ 155342 h 272244"/>
                  <a:gd name="connsiteX8" fmla="*/ 56854 w 914370"/>
                  <a:gd name="connsiteY8" fmla="*/ 35118 h 272244"/>
                  <a:gd name="connsiteX9" fmla="*/ 22921 w 914370"/>
                  <a:gd name="connsiteY9" fmla="*/ 166275 h 272244"/>
                  <a:gd name="connsiteX10" fmla="*/ 431878 w 914370"/>
                  <a:gd name="connsiteY10" fmla="*/ 272242 h 272244"/>
                  <a:gd name="connsiteX11" fmla="*/ 765695 w 914370"/>
                  <a:gd name="connsiteY11" fmla="*/ 104791 h 272244"/>
                  <a:gd name="connsiteX12" fmla="*/ 820364 w 914370"/>
                  <a:gd name="connsiteY12" fmla="*/ 95158 h 272244"/>
                  <a:gd name="connsiteX13" fmla="*/ 912169 w 914370"/>
                  <a:gd name="connsiteY13" fmla="*/ 75482 h 272244"/>
                  <a:gd name="connsiteX14" fmla="*/ 869542 w 914370"/>
                  <a:gd name="connsiteY14" fmla="*/ 40031 h 272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14370" h="272244">
                    <a:moveTo>
                      <a:pt x="869542" y="40031"/>
                    </a:moveTo>
                    <a:cubicBezTo>
                      <a:pt x="861088" y="38393"/>
                      <a:pt x="843050" y="31554"/>
                      <a:pt x="824554" y="26496"/>
                    </a:cubicBezTo>
                    <a:cubicBezTo>
                      <a:pt x="830045" y="22234"/>
                      <a:pt x="836138" y="17008"/>
                      <a:pt x="837848" y="11637"/>
                    </a:cubicBezTo>
                    <a:cubicBezTo>
                      <a:pt x="841123" y="1281"/>
                      <a:pt x="843315" y="-2066"/>
                      <a:pt x="832381" y="1209"/>
                    </a:cubicBezTo>
                    <a:cubicBezTo>
                      <a:pt x="821448" y="4484"/>
                      <a:pt x="783203" y="22041"/>
                      <a:pt x="783203" y="22041"/>
                    </a:cubicBezTo>
                    <a:lnTo>
                      <a:pt x="783203" y="22041"/>
                    </a:lnTo>
                    <a:cubicBezTo>
                      <a:pt x="761529" y="28375"/>
                      <a:pt x="741467" y="59105"/>
                      <a:pt x="741467" y="59105"/>
                    </a:cubicBezTo>
                    <a:cubicBezTo>
                      <a:pt x="741467" y="59105"/>
                      <a:pt x="472482" y="153704"/>
                      <a:pt x="440186" y="155342"/>
                    </a:cubicBezTo>
                    <a:cubicBezTo>
                      <a:pt x="390093" y="157750"/>
                      <a:pt x="56854" y="35118"/>
                      <a:pt x="56854" y="35118"/>
                    </a:cubicBezTo>
                    <a:cubicBezTo>
                      <a:pt x="-21802" y="52482"/>
                      <a:pt x="-4149" y="149128"/>
                      <a:pt x="22921" y="166275"/>
                    </a:cubicBezTo>
                    <a:cubicBezTo>
                      <a:pt x="49990" y="183423"/>
                      <a:pt x="289763" y="270652"/>
                      <a:pt x="431878" y="272242"/>
                    </a:cubicBezTo>
                    <a:cubicBezTo>
                      <a:pt x="503862" y="273084"/>
                      <a:pt x="765695" y="104791"/>
                      <a:pt x="765695" y="104791"/>
                    </a:cubicBezTo>
                    <a:cubicBezTo>
                      <a:pt x="765695" y="104791"/>
                      <a:pt x="796305" y="90798"/>
                      <a:pt x="820364" y="95158"/>
                    </a:cubicBezTo>
                    <a:cubicBezTo>
                      <a:pt x="844423" y="99517"/>
                      <a:pt x="900151" y="95158"/>
                      <a:pt x="912169" y="75482"/>
                    </a:cubicBezTo>
                    <a:cubicBezTo>
                      <a:pt x="924187" y="55806"/>
                      <a:pt x="883751" y="42753"/>
                      <a:pt x="869542" y="40031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/>
              <p:cNvSpPr/>
              <p:nvPr/>
            </p:nvSpPr>
            <p:spPr>
              <a:xfrm>
                <a:off x="3655442" y="4535076"/>
                <a:ext cx="265575" cy="203255"/>
              </a:xfrm>
              <a:custGeom>
                <a:avLst/>
                <a:gdLst>
                  <a:gd name="connsiteX0" fmla="*/ 240533 w 240533"/>
                  <a:gd name="connsiteY0" fmla="*/ 68249 h 184089"/>
                  <a:gd name="connsiteX1" fmla="*/ 108365 w 240533"/>
                  <a:gd name="connsiteY1" fmla="*/ 184090 h 184089"/>
                  <a:gd name="connsiteX2" fmla="*/ 23495 w 240533"/>
                  <a:gd name="connsiteY2" fmla="*/ 16856 h 184089"/>
                  <a:gd name="connsiteX3" fmla="*/ 240533 w 240533"/>
                  <a:gd name="connsiteY3" fmla="*/ 68249 h 18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0533" h="184089">
                    <a:moveTo>
                      <a:pt x="240533" y="68249"/>
                    </a:moveTo>
                    <a:cubicBezTo>
                      <a:pt x="240533" y="68249"/>
                      <a:pt x="210742" y="162607"/>
                      <a:pt x="108365" y="184090"/>
                    </a:cubicBezTo>
                    <a:cubicBezTo>
                      <a:pt x="108365" y="184090"/>
                      <a:pt x="-60675" y="131998"/>
                      <a:pt x="23495" y="16856"/>
                    </a:cubicBezTo>
                    <a:cubicBezTo>
                      <a:pt x="23495" y="16856"/>
                      <a:pt x="106703" y="-44990"/>
                      <a:pt x="240533" y="68249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/>
              <p:cNvSpPr/>
              <p:nvPr/>
            </p:nvSpPr>
            <p:spPr>
              <a:xfrm>
                <a:off x="4761332" y="4504032"/>
                <a:ext cx="60923" cy="124719"/>
              </a:xfrm>
              <a:custGeom>
                <a:avLst/>
                <a:gdLst>
                  <a:gd name="connsiteX0" fmla="*/ 54596 w 55178"/>
                  <a:gd name="connsiteY0" fmla="*/ 47862 h 112959"/>
                  <a:gd name="connsiteX1" fmla="*/ 54596 w 55178"/>
                  <a:gd name="connsiteY1" fmla="*/ 47862 h 112959"/>
                  <a:gd name="connsiteX2" fmla="*/ 53705 w 55178"/>
                  <a:gd name="connsiteY2" fmla="*/ 40204 h 112959"/>
                  <a:gd name="connsiteX3" fmla="*/ 21674 w 55178"/>
                  <a:gd name="connsiteY3" fmla="*/ 491 h 112959"/>
                  <a:gd name="connsiteX4" fmla="*/ 2745 w 55178"/>
                  <a:gd name="connsiteY4" fmla="*/ 47862 h 112959"/>
                  <a:gd name="connsiteX5" fmla="*/ 22637 w 55178"/>
                  <a:gd name="connsiteY5" fmla="*/ 83120 h 112959"/>
                  <a:gd name="connsiteX6" fmla="*/ 22637 w 55178"/>
                  <a:gd name="connsiteY6" fmla="*/ 83120 h 112959"/>
                  <a:gd name="connsiteX7" fmla="*/ 21674 w 55178"/>
                  <a:gd name="connsiteY7" fmla="*/ 112959 h 112959"/>
                  <a:gd name="connsiteX8" fmla="*/ 54596 w 55178"/>
                  <a:gd name="connsiteY8" fmla="*/ 47862 h 112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5178" h="112959">
                    <a:moveTo>
                      <a:pt x="54596" y="47862"/>
                    </a:moveTo>
                    <a:lnTo>
                      <a:pt x="54596" y="47862"/>
                    </a:lnTo>
                    <a:cubicBezTo>
                      <a:pt x="54668" y="45285"/>
                      <a:pt x="54379" y="42709"/>
                      <a:pt x="53705" y="40204"/>
                    </a:cubicBezTo>
                    <a:cubicBezTo>
                      <a:pt x="53705" y="40204"/>
                      <a:pt x="29622" y="2056"/>
                      <a:pt x="21674" y="491"/>
                    </a:cubicBezTo>
                    <a:cubicBezTo>
                      <a:pt x="-2409" y="-4326"/>
                      <a:pt x="-2409" y="27415"/>
                      <a:pt x="2745" y="47862"/>
                    </a:cubicBezTo>
                    <a:cubicBezTo>
                      <a:pt x="6357" y="61084"/>
                      <a:pt x="13197" y="73198"/>
                      <a:pt x="22637" y="83120"/>
                    </a:cubicBezTo>
                    <a:lnTo>
                      <a:pt x="22637" y="83120"/>
                    </a:lnTo>
                    <a:lnTo>
                      <a:pt x="21674" y="112959"/>
                    </a:lnTo>
                    <a:cubicBezTo>
                      <a:pt x="62302" y="90634"/>
                      <a:pt x="54596" y="47862"/>
                      <a:pt x="54596" y="47862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/>
              <p:cNvSpPr/>
              <p:nvPr/>
            </p:nvSpPr>
            <p:spPr>
              <a:xfrm>
                <a:off x="2335611" y="3627724"/>
                <a:ext cx="927102" cy="872463"/>
              </a:xfrm>
              <a:custGeom>
                <a:avLst/>
                <a:gdLst>
                  <a:gd name="connsiteX0" fmla="*/ 839346 w 839681"/>
                  <a:gd name="connsiteY0" fmla="*/ 343475 h 790194"/>
                  <a:gd name="connsiteX1" fmla="*/ 445802 w 839681"/>
                  <a:gd name="connsiteY1" fmla="*/ 0 h 790194"/>
                  <a:gd name="connsiteX2" fmla="*/ 937 w 839681"/>
                  <a:gd name="connsiteY2" fmla="*/ 369051 h 790194"/>
                  <a:gd name="connsiteX3" fmla="*/ 409340 w 839681"/>
                  <a:gd name="connsiteY3" fmla="*/ 697691 h 790194"/>
                  <a:gd name="connsiteX4" fmla="*/ 659227 w 839681"/>
                  <a:gd name="connsiteY4" fmla="*/ 651451 h 790194"/>
                  <a:gd name="connsiteX5" fmla="*/ 815262 w 839681"/>
                  <a:gd name="connsiteY5" fmla="*/ 790194 h 790194"/>
                  <a:gd name="connsiteX6" fmla="*/ 738533 w 839681"/>
                  <a:gd name="connsiteY6" fmla="*/ 598444 h 790194"/>
                  <a:gd name="connsiteX7" fmla="*/ 839346 w 839681"/>
                  <a:gd name="connsiteY7" fmla="*/ 343475 h 790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9681" h="790194">
                    <a:moveTo>
                      <a:pt x="839346" y="343475"/>
                    </a:moveTo>
                    <a:cubicBezTo>
                      <a:pt x="848979" y="105653"/>
                      <a:pt x="649618" y="0"/>
                      <a:pt x="445802" y="0"/>
                    </a:cubicBezTo>
                    <a:cubicBezTo>
                      <a:pt x="241986" y="0"/>
                      <a:pt x="20155" y="52814"/>
                      <a:pt x="937" y="369051"/>
                    </a:cubicBezTo>
                    <a:cubicBezTo>
                      <a:pt x="-11418" y="572506"/>
                      <a:pt x="97029" y="697691"/>
                      <a:pt x="409340" y="697691"/>
                    </a:cubicBezTo>
                    <a:cubicBezTo>
                      <a:pt x="514656" y="697691"/>
                      <a:pt x="596515" y="681073"/>
                      <a:pt x="659227" y="651451"/>
                    </a:cubicBezTo>
                    <a:lnTo>
                      <a:pt x="815262" y="790194"/>
                    </a:lnTo>
                    <a:lnTo>
                      <a:pt x="738533" y="598444"/>
                    </a:lnTo>
                    <a:cubicBezTo>
                      <a:pt x="806472" y="535225"/>
                      <a:pt x="835107" y="446117"/>
                      <a:pt x="839346" y="343475"/>
                    </a:cubicBezTo>
                    <a:close/>
                  </a:path>
                </a:pathLst>
              </a:custGeom>
              <a:solidFill>
                <a:srgbClr val="EBF3F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/>
              <p:cNvSpPr/>
              <p:nvPr/>
            </p:nvSpPr>
            <p:spPr>
              <a:xfrm>
                <a:off x="2640389" y="3919183"/>
                <a:ext cx="72804" cy="143056"/>
              </a:xfrm>
              <a:custGeom>
                <a:avLst/>
                <a:gdLst>
                  <a:gd name="connsiteX0" fmla="*/ 14811 w 65939"/>
                  <a:gd name="connsiteY0" fmla="*/ 0 h 129567"/>
                  <a:gd name="connsiteX1" fmla="*/ 14811 w 65939"/>
                  <a:gd name="connsiteY1" fmla="*/ 55536 h 129567"/>
                  <a:gd name="connsiteX2" fmla="*/ 51129 w 65939"/>
                  <a:gd name="connsiteY2" fmla="*/ 55536 h 129567"/>
                  <a:gd name="connsiteX3" fmla="*/ 51129 w 65939"/>
                  <a:gd name="connsiteY3" fmla="*/ 0 h 129567"/>
                  <a:gd name="connsiteX4" fmla="*/ 65940 w 65939"/>
                  <a:gd name="connsiteY4" fmla="*/ 0 h 129567"/>
                  <a:gd name="connsiteX5" fmla="*/ 65940 w 65939"/>
                  <a:gd name="connsiteY5" fmla="*/ 129568 h 129567"/>
                  <a:gd name="connsiteX6" fmla="*/ 51129 w 65939"/>
                  <a:gd name="connsiteY6" fmla="*/ 129568 h 129567"/>
                  <a:gd name="connsiteX7" fmla="*/ 51129 w 65939"/>
                  <a:gd name="connsiteY7" fmla="*/ 68998 h 129567"/>
                  <a:gd name="connsiteX8" fmla="*/ 14811 w 65939"/>
                  <a:gd name="connsiteY8" fmla="*/ 68998 h 129567"/>
                  <a:gd name="connsiteX9" fmla="*/ 14811 w 65939"/>
                  <a:gd name="connsiteY9" fmla="*/ 129568 h 129567"/>
                  <a:gd name="connsiteX10" fmla="*/ 0 w 65939"/>
                  <a:gd name="connsiteY10" fmla="*/ 129568 h 129567"/>
                  <a:gd name="connsiteX11" fmla="*/ 0 w 65939"/>
                  <a:gd name="connsiteY11" fmla="*/ 0 h 129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5939" h="129567">
                    <a:moveTo>
                      <a:pt x="14811" y="0"/>
                    </a:moveTo>
                    <a:lnTo>
                      <a:pt x="14811" y="55536"/>
                    </a:lnTo>
                    <a:lnTo>
                      <a:pt x="51129" y="55536"/>
                    </a:lnTo>
                    <a:lnTo>
                      <a:pt x="51129" y="0"/>
                    </a:lnTo>
                    <a:lnTo>
                      <a:pt x="65940" y="0"/>
                    </a:lnTo>
                    <a:lnTo>
                      <a:pt x="65940" y="129568"/>
                    </a:lnTo>
                    <a:lnTo>
                      <a:pt x="51129" y="129568"/>
                    </a:lnTo>
                    <a:lnTo>
                      <a:pt x="51129" y="68998"/>
                    </a:lnTo>
                    <a:lnTo>
                      <a:pt x="14811" y="68998"/>
                    </a:lnTo>
                    <a:lnTo>
                      <a:pt x="14811" y="129568"/>
                    </a:lnTo>
                    <a:lnTo>
                      <a:pt x="0" y="1295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/>
              <p:cNvSpPr/>
              <p:nvPr/>
            </p:nvSpPr>
            <p:spPr>
              <a:xfrm>
                <a:off x="2731781" y="3958005"/>
                <a:ext cx="64056" cy="105513"/>
              </a:xfrm>
              <a:custGeom>
                <a:avLst/>
                <a:gdLst>
                  <a:gd name="connsiteX0" fmla="*/ 14691 w 58016"/>
                  <a:gd name="connsiteY0" fmla="*/ 49226 h 95564"/>
                  <a:gd name="connsiteX1" fmla="*/ 36631 w 58016"/>
                  <a:gd name="connsiteY1" fmla="*/ 83834 h 95564"/>
                  <a:gd name="connsiteX2" fmla="*/ 51996 w 58016"/>
                  <a:gd name="connsiteY2" fmla="*/ 80366 h 95564"/>
                  <a:gd name="connsiteX3" fmla="*/ 54404 w 58016"/>
                  <a:gd name="connsiteY3" fmla="*/ 91131 h 95564"/>
                  <a:gd name="connsiteX4" fmla="*/ 33837 w 58016"/>
                  <a:gd name="connsiteY4" fmla="*/ 95562 h 95564"/>
                  <a:gd name="connsiteX5" fmla="*/ 0 w 58016"/>
                  <a:gd name="connsiteY5" fmla="*/ 48841 h 95564"/>
                  <a:gd name="connsiteX6" fmla="*/ 31525 w 58016"/>
                  <a:gd name="connsiteY6" fmla="*/ 0 h 95564"/>
                  <a:gd name="connsiteX7" fmla="*/ 58016 w 58016"/>
                  <a:gd name="connsiteY7" fmla="*/ 40773 h 95564"/>
                  <a:gd name="connsiteX8" fmla="*/ 57631 w 58016"/>
                  <a:gd name="connsiteY8" fmla="*/ 49226 h 95564"/>
                  <a:gd name="connsiteX9" fmla="*/ 43928 w 58016"/>
                  <a:gd name="connsiteY9" fmla="*/ 38268 h 95564"/>
                  <a:gd name="connsiteX10" fmla="*/ 30080 w 58016"/>
                  <a:gd name="connsiteY10" fmla="*/ 11536 h 95564"/>
                  <a:gd name="connsiteX11" fmla="*/ 14883 w 58016"/>
                  <a:gd name="connsiteY11" fmla="*/ 38268 h 95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016" h="95564">
                    <a:moveTo>
                      <a:pt x="14691" y="49226"/>
                    </a:moveTo>
                    <a:cubicBezTo>
                      <a:pt x="14691" y="77861"/>
                      <a:pt x="26034" y="83834"/>
                      <a:pt x="36631" y="83834"/>
                    </a:cubicBezTo>
                    <a:cubicBezTo>
                      <a:pt x="41958" y="83930"/>
                      <a:pt x="47230" y="82750"/>
                      <a:pt x="51996" y="80366"/>
                    </a:cubicBezTo>
                    <a:lnTo>
                      <a:pt x="54404" y="91131"/>
                    </a:lnTo>
                    <a:cubicBezTo>
                      <a:pt x="47964" y="94117"/>
                      <a:pt x="40937" y="95635"/>
                      <a:pt x="33837" y="95562"/>
                    </a:cubicBezTo>
                    <a:cubicBezTo>
                      <a:pt x="11536" y="95562"/>
                      <a:pt x="0" y="77283"/>
                      <a:pt x="0" y="48841"/>
                    </a:cubicBezTo>
                    <a:cubicBezTo>
                      <a:pt x="0" y="18857"/>
                      <a:pt x="12885" y="0"/>
                      <a:pt x="31525" y="0"/>
                    </a:cubicBezTo>
                    <a:cubicBezTo>
                      <a:pt x="50165" y="0"/>
                      <a:pt x="58016" y="20013"/>
                      <a:pt x="58016" y="40773"/>
                    </a:cubicBezTo>
                    <a:cubicBezTo>
                      <a:pt x="58016" y="44410"/>
                      <a:pt x="57824" y="46914"/>
                      <a:pt x="57631" y="49226"/>
                    </a:cubicBezTo>
                    <a:close/>
                    <a:moveTo>
                      <a:pt x="43928" y="38268"/>
                    </a:moveTo>
                    <a:cubicBezTo>
                      <a:pt x="44120" y="19820"/>
                      <a:pt x="37184" y="11536"/>
                      <a:pt x="30080" y="11536"/>
                    </a:cubicBezTo>
                    <a:cubicBezTo>
                      <a:pt x="20278" y="11536"/>
                      <a:pt x="15461" y="25576"/>
                      <a:pt x="14883" y="38268"/>
                    </a:cubicBez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/>
              <p:cNvSpPr/>
              <p:nvPr/>
            </p:nvSpPr>
            <p:spPr>
              <a:xfrm>
                <a:off x="2813600" y="3915354"/>
                <a:ext cx="16353" cy="146886"/>
              </a:xfrm>
              <a:custGeom>
                <a:avLst/>
                <a:gdLst>
                  <a:gd name="connsiteX0" fmla="*/ 0 w 14811"/>
                  <a:gd name="connsiteY0" fmla="*/ 0 h 133035"/>
                  <a:gd name="connsiteX1" fmla="*/ 14811 w 14811"/>
                  <a:gd name="connsiteY1" fmla="*/ 0 h 133035"/>
                  <a:gd name="connsiteX2" fmla="*/ 14811 w 14811"/>
                  <a:gd name="connsiteY2" fmla="*/ 133036 h 133035"/>
                  <a:gd name="connsiteX3" fmla="*/ 0 w 14811"/>
                  <a:gd name="connsiteY3" fmla="*/ 133036 h 133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811" h="133035">
                    <a:moveTo>
                      <a:pt x="0" y="0"/>
                    </a:moveTo>
                    <a:lnTo>
                      <a:pt x="14811" y="0"/>
                    </a:lnTo>
                    <a:lnTo>
                      <a:pt x="14811" y="133036"/>
                    </a:lnTo>
                    <a:lnTo>
                      <a:pt x="0" y="133036"/>
                    </a:ln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/>
              <p:cNvSpPr/>
              <p:nvPr/>
            </p:nvSpPr>
            <p:spPr>
              <a:xfrm>
                <a:off x="2854150" y="3915354"/>
                <a:ext cx="16353" cy="146886"/>
              </a:xfrm>
              <a:custGeom>
                <a:avLst/>
                <a:gdLst>
                  <a:gd name="connsiteX0" fmla="*/ 0 w 14811"/>
                  <a:gd name="connsiteY0" fmla="*/ 0 h 133035"/>
                  <a:gd name="connsiteX1" fmla="*/ 14811 w 14811"/>
                  <a:gd name="connsiteY1" fmla="*/ 0 h 133035"/>
                  <a:gd name="connsiteX2" fmla="*/ 14811 w 14811"/>
                  <a:gd name="connsiteY2" fmla="*/ 133036 h 133035"/>
                  <a:gd name="connsiteX3" fmla="*/ 0 w 14811"/>
                  <a:gd name="connsiteY3" fmla="*/ 133036 h 133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811" h="133035">
                    <a:moveTo>
                      <a:pt x="0" y="0"/>
                    </a:moveTo>
                    <a:lnTo>
                      <a:pt x="14811" y="0"/>
                    </a:lnTo>
                    <a:lnTo>
                      <a:pt x="14811" y="133036"/>
                    </a:lnTo>
                    <a:lnTo>
                      <a:pt x="0" y="133036"/>
                    </a:ln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/>
              <p:cNvSpPr/>
              <p:nvPr/>
            </p:nvSpPr>
            <p:spPr>
              <a:xfrm>
                <a:off x="2890234" y="3958058"/>
                <a:ext cx="67513" cy="106042"/>
              </a:xfrm>
              <a:custGeom>
                <a:avLst/>
                <a:gdLst>
                  <a:gd name="connsiteX0" fmla="*/ 61147 w 61147"/>
                  <a:gd name="connsiteY0" fmla="*/ 47878 h 96043"/>
                  <a:gd name="connsiteX1" fmla="*/ 30176 w 61147"/>
                  <a:gd name="connsiteY1" fmla="*/ 96044 h 96043"/>
                  <a:gd name="connsiteX2" fmla="*/ 0 w 61147"/>
                  <a:gd name="connsiteY2" fmla="*/ 48167 h 96043"/>
                  <a:gd name="connsiteX3" fmla="*/ 31140 w 61147"/>
                  <a:gd name="connsiteY3" fmla="*/ 0 h 96043"/>
                  <a:gd name="connsiteX4" fmla="*/ 61147 w 61147"/>
                  <a:gd name="connsiteY4" fmla="*/ 47878 h 96043"/>
                  <a:gd name="connsiteX5" fmla="*/ 14811 w 61147"/>
                  <a:gd name="connsiteY5" fmla="*/ 47878 h 96043"/>
                  <a:gd name="connsiteX6" fmla="*/ 30947 w 61147"/>
                  <a:gd name="connsiteY6" fmla="*/ 84219 h 96043"/>
                  <a:gd name="connsiteX7" fmla="*/ 46336 w 61147"/>
                  <a:gd name="connsiteY7" fmla="*/ 47878 h 96043"/>
                  <a:gd name="connsiteX8" fmla="*/ 30562 w 61147"/>
                  <a:gd name="connsiteY8" fmla="*/ 11753 h 96043"/>
                  <a:gd name="connsiteX9" fmla="*/ 14811 w 61147"/>
                  <a:gd name="connsiteY9" fmla="*/ 47878 h 96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147" h="96043">
                    <a:moveTo>
                      <a:pt x="61147" y="47878"/>
                    </a:moveTo>
                    <a:cubicBezTo>
                      <a:pt x="61147" y="83834"/>
                      <a:pt x="44602" y="96044"/>
                      <a:pt x="30176" y="96044"/>
                    </a:cubicBezTo>
                    <a:cubicBezTo>
                      <a:pt x="13463" y="96044"/>
                      <a:pt x="0" y="80847"/>
                      <a:pt x="0" y="48167"/>
                    </a:cubicBezTo>
                    <a:cubicBezTo>
                      <a:pt x="0" y="14450"/>
                      <a:pt x="15196" y="0"/>
                      <a:pt x="31140" y="0"/>
                    </a:cubicBezTo>
                    <a:cubicBezTo>
                      <a:pt x="47877" y="-48"/>
                      <a:pt x="61147" y="15534"/>
                      <a:pt x="61147" y="47878"/>
                    </a:cubicBezTo>
                    <a:close/>
                    <a:moveTo>
                      <a:pt x="14811" y="47878"/>
                    </a:moveTo>
                    <a:cubicBezTo>
                      <a:pt x="14811" y="63267"/>
                      <a:pt x="17484" y="84219"/>
                      <a:pt x="30947" y="84219"/>
                    </a:cubicBezTo>
                    <a:cubicBezTo>
                      <a:pt x="43639" y="84219"/>
                      <a:pt x="46336" y="62544"/>
                      <a:pt x="46336" y="47878"/>
                    </a:cubicBezTo>
                    <a:cubicBezTo>
                      <a:pt x="46336" y="33644"/>
                      <a:pt x="43639" y="11753"/>
                      <a:pt x="30562" y="11753"/>
                    </a:cubicBezTo>
                    <a:cubicBezTo>
                      <a:pt x="17484" y="11753"/>
                      <a:pt x="14811" y="33596"/>
                      <a:pt x="14811" y="47878"/>
                    </a:cubicBez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/>
              <p:cNvSpPr/>
              <p:nvPr/>
            </p:nvSpPr>
            <p:spPr>
              <a:xfrm>
                <a:off x="6922756" y="2872179"/>
                <a:ext cx="847554" cy="797583"/>
              </a:xfrm>
              <a:custGeom>
                <a:avLst/>
                <a:gdLst>
                  <a:gd name="connsiteX0" fmla="*/ 767329 w 767634"/>
                  <a:gd name="connsiteY0" fmla="*/ 314021 h 722375"/>
                  <a:gd name="connsiteX1" fmla="*/ 407550 w 767634"/>
                  <a:gd name="connsiteY1" fmla="*/ 0 h 722375"/>
                  <a:gd name="connsiteX2" fmla="*/ 856 w 767634"/>
                  <a:gd name="connsiteY2" fmla="*/ 337406 h 722375"/>
                  <a:gd name="connsiteX3" fmla="*/ 374146 w 767634"/>
                  <a:gd name="connsiteY3" fmla="*/ 637844 h 722375"/>
                  <a:gd name="connsiteX4" fmla="*/ 602576 w 767634"/>
                  <a:gd name="connsiteY4" fmla="*/ 595554 h 722375"/>
                  <a:gd name="connsiteX5" fmla="*/ 745293 w 767634"/>
                  <a:gd name="connsiteY5" fmla="*/ 722376 h 722375"/>
                  <a:gd name="connsiteX6" fmla="*/ 675331 w 767634"/>
                  <a:gd name="connsiteY6" fmla="*/ 547098 h 722375"/>
                  <a:gd name="connsiteX7" fmla="*/ 767329 w 767634"/>
                  <a:gd name="connsiteY7" fmla="*/ 314021 h 722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7634" h="722375">
                    <a:moveTo>
                      <a:pt x="767329" y="314021"/>
                    </a:moveTo>
                    <a:cubicBezTo>
                      <a:pt x="776119" y="96598"/>
                      <a:pt x="593930" y="0"/>
                      <a:pt x="407550" y="0"/>
                    </a:cubicBezTo>
                    <a:cubicBezTo>
                      <a:pt x="221170" y="0"/>
                      <a:pt x="18437" y="48166"/>
                      <a:pt x="856" y="337406"/>
                    </a:cubicBezTo>
                    <a:cubicBezTo>
                      <a:pt x="-10438" y="523400"/>
                      <a:pt x="88712" y="637844"/>
                      <a:pt x="374146" y="637844"/>
                    </a:cubicBezTo>
                    <a:cubicBezTo>
                      <a:pt x="470479" y="637844"/>
                      <a:pt x="545258" y="622647"/>
                      <a:pt x="602576" y="595554"/>
                    </a:cubicBezTo>
                    <a:lnTo>
                      <a:pt x="745293" y="722376"/>
                    </a:lnTo>
                    <a:lnTo>
                      <a:pt x="675331" y="547098"/>
                    </a:lnTo>
                    <a:cubicBezTo>
                      <a:pt x="737369" y="489323"/>
                      <a:pt x="763547" y="407849"/>
                      <a:pt x="767329" y="314021"/>
                    </a:cubicBez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/>
              <p:cNvSpPr/>
              <p:nvPr/>
            </p:nvSpPr>
            <p:spPr>
              <a:xfrm>
                <a:off x="7134458" y="3174911"/>
                <a:ext cx="58701" cy="122316"/>
              </a:xfrm>
              <a:custGeom>
                <a:avLst/>
                <a:gdLst>
                  <a:gd name="connsiteX0" fmla="*/ 0 w 53166"/>
                  <a:gd name="connsiteY0" fmla="*/ 2121 h 110782"/>
                  <a:gd name="connsiteX1" fmla="*/ 18231 w 53166"/>
                  <a:gd name="connsiteY1" fmla="*/ 2 h 110782"/>
                  <a:gd name="connsiteX2" fmla="*/ 42459 w 53166"/>
                  <a:gd name="connsiteY2" fmla="*/ 7636 h 110782"/>
                  <a:gd name="connsiteX3" fmla="*/ 49684 w 53166"/>
                  <a:gd name="connsiteY3" fmla="*/ 26349 h 110782"/>
                  <a:gd name="connsiteX4" fmla="*/ 32825 w 53166"/>
                  <a:gd name="connsiteY4" fmla="*/ 50577 h 110782"/>
                  <a:gd name="connsiteX5" fmla="*/ 32825 w 53166"/>
                  <a:gd name="connsiteY5" fmla="*/ 51058 h 110782"/>
                  <a:gd name="connsiteX6" fmla="*/ 53152 w 53166"/>
                  <a:gd name="connsiteY6" fmla="*/ 79043 h 110782"/>
                  <a:gd name="connsiteX7" fmla="*/ 45349 w 53166"/>
                  <a:gd name="connsiteY7" fmla="*/ 100838 h 110782"/>
                  <a:gd name="connsiteX8" fmla="*/ 16449 w 53166"/>
                  <a:gd name="connsiteY8" fmla="*/ 110761 h 110782"/>
                  <a:gd name="connsiteX9" fmla="*/ 169 w 53166"/>
                  <a:gd name="connsiteY9" fmla="*/ 109605 h 110782"/>
                  <a:gd name="connsiteX10" fmla="*/ 12379 w 53166"/>
                  <a:gd name="connsiteY10" fmla="*/ 46988 h 110782"/>
                  <a:gd name="connsiteX11" fmla="*/ 18062 w 53166"/>
                  <a:gd name="connsiteY11" fmla="*/ 46988 h 110782"/>
                  <a:gd name="connsiteX12" fmla="*/ 37088 w 53166"/>
                  <a:gd name="connsiteY12" fmla="*/ 28403 h 110782"/>
                  <a:gd name="connsiteX13" fmla="*/ 37088 w 53166"/>
                  <a:gd name="connsiteY13" fmla="*/ 27722 h 110782"/>
                  <a:gd name="connsiteX14" fmla="*/ 19026 w 53166"/>
                  <a:gd name="connsiteY14" fmla="*/ 9828 h 110782"/>
                  <a:gd name="connsiteX15" fmla="*/ 12379 w 53166"/>
                  <a:gd name="connsiteY15" fmla="*/ 10647 h 110782"/>
                  <a:gd name="connsiteX16" fmla="*/ 12379 w 53166"/>
                  <a:gd name="connsiteY16" fmla="*/ 100188 h 110782"/>
                  <a:gd name="connsiteX17" fmla="*/ 18713 w 53166"/>
                  <a:gd name="connsiteY17" fmla="*/ 100838 h 110782"/>
                  <a:gd name="connsiteX18" fmla="*/ 40026 w 53166"/>
                  <a:gd name="connsiteY18" fmla="*/ 79043 h 110782"/>
                  <a:gd name="connsiteX19" fmla="*/ 17894 w 53166"/>
                  <a:gd name="connsiteY19" fmla="*/ 56597 h 110782"/>
                  <a:gd name="connsiteX20" fmla="*/ 12379 w 53166"/>
                  <a:gd name="connsiteY20" fmla="*/ 56597 h 110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3166" h="110782">
                    <a:moveTo>
                      <a:pt x="0" y="2121"/>
                    </a:moveTo>
                    <a:cubicBezTo>
                      <a:pt x="5973" y="671"/>
                      <a:pt x="12090" y="-41"/>
                      <a:pt x="18231" y="2"/>
                    </a:cubicBezTo>
                    <a:cubicBezTo>
                      <a:pt x="28153" y="2"/>
                      <a:pt x="36607" y="2121"/>
                      <a:pt x="42459" y="7636"/>
                    </a:cubicBezTo>
                    <a:cubicBezTo>
                      <a:pt x="47396" y="12576"/>
                      <a:pt x="50021" y="19372"/>
                      <a:pt x="49684" y="26349"/>
                    </a:cubicBezTo>
                    <a:cubicBezTo>
                      <a:pt x="49901" y="37223"/>
                      <a:pt x="43109" y="47003"/>
                      <a:pt x="32825" y="50577"/>
                    </a:cubicBezTo>
                    <a:lnTo>
                      <a:pt x="32825" y="51058"/>
                    </a:lnTo>
                    <a:cubicBezTo>
                      <a:pt x="45493" y="54478"/>
                      <a:pt x="53152" y="64738"/>
                      <a:pt x="53152" y="79043"/>
                    </a:cubicBezTo>
                    <a:cubicBezTo>
                      <a:pt x="53393" y="87034"/>
                      <a:pt x="50623" y="94822"/>
                      <a:pt x="45349" y="100838"/>
                    </a:cubicBezTo>
                    <a:cubicBezTo>
                      <a:pt x="39159" y="107822"/>
                      <a:pt x="28924" y="110761"/>
                      <a:pt x="16449" y="110761"/>
                    </a:cubicBezTo>
                    <a:cubicBezTo>
                      <a:pt x="11006" y="110881"/>
                      <a:pt x="5539" y="110496"/>
                      <a:pt x="169" y="109605"/>
                    </a:cubicBezTo>
                    <a:close/>
                    <a:moveTo>
                      <a:pt x="12379" y="46988"/>
                    </a:moveTo>
                    <a:lnTo>
                      <a:pt x="18062" y="46988"/>
                    </a:lnTo>
                    <a:cubicBezTo>
                      <a:pt x="28442" y="47111"/>
                      <a:pt x="36968" y="38790"/>
                      <a:pt x="37088" y="28403"/>
                    </a:cubicBezTo>
                    <a:cubicBezTo>
                      <a:pt x="37088" y="28177"/>
                      <a:pt x="37088" y="27948"/>
                      <a:pt x="37088" y="27722"/>
                    </a:cubicBezTo>
                    <a:cubicBezTo>
                      <a:pt x="37088" y="17631"/>
                      <a:pt x="32272" y="9828"/>
                      <a:pt x="19026" y="9828"/>
                    </a:cubicBezTo>
                    <a:cubicBezTo>
                      <a:pt x="16786" y="9765"/>
                      <a:pt x="14546" y="10040"/>
                      <a:pt x="12379" y="10647"/>
                    </a:cubicBezTo>
                    <a:close/>
                    <a:moveTo>
                      <a:pt x="12379" y="100188"/>
                    </a:moveTo>
                    <a:cubicBezTo>
                      <a:pt x="14450" y="100631"/>
                      <a:pt x="16593" y="100850"/>
                      <a:pt x="18713" y="100838"/>
                    </a:cubicBezTo>
                    <a:cubicBezTo>
                      <a:pt x="31549" y="100838"/>
                      <a:pt x="40026" y="93180"/>
                      <a:pt x="40026" y="79043"/>
                    </a:cubicBezTo>
                    <a:cubicBezTo>
                      <a:pt x="40026" y="63919"/>
                      <a:pt x="29598" y="56766"/>
                      <a:pt x="17894" y="56597"/>
                    </a:cubicBezTo>
                    <a:lnTo>
                      <a:pt x="12379" y="56597"/>
                    </a:ln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/>
              <p:cNvSpPr/>
              <p:nvPr/>
            </p:nvSpPr>
            <p:spPr>
              <a:xfrm>
                <a:off x="7205588" y="3208390"/>
                <a:ext cx="57089" cy="89610"/>
              </a:xfrm>
              <a:custGeom>
                <a:avLst/>
                <a:gdLst>
                  <a:gd name="connsiteX0" fmla="*/ 51707 w 51706"/>
                  <a:gd name="connsiteY0" fmla="*/ 40484 h 81160"/>
                  <a:gd name="connsiteX1" fmla="*/ 25528 w 51706"/>
                  <a:gd name="connsiteY1" fmla="*/ 81161 h 81160"/>
                  <a:gd name="connsiteX2" fmla="*/ 0 w 51706"/>
                  <a:gd name="connsiteY2" fmla="*/ 40653 h 81160"/>
                  <a:gd name="connsiteX3" fmla="*/ 26323 w 51706"/>
                  <a:gd name="connsiteY3" fmla="*/ 0 h 81160"/>
                  <a:gd name="connsiteX4" fmla="*/ 51707 w 51706"/>
                  <a:gd name="connsiteY4" fmla="*/ 40484 h 81160"/>
                  <a:gd name="connsiteX5" fmla="*/ 12499 w 51706"/>
                  <a:gd name="connsiteY5" fmla="*/ 40484 h 81160"/>
                  <a:gd name="connsiteX6" fmla="*/ 26178 w 51706"/>
                  <a:gd name="connsiteY6" fmla="*/ 71238 h 81160"/>
                  <a:gd name="connsiteX7" fmla="*/ 39183 w 51706"/>
                  <a:gd name="connsiteY7" fmla="*/ 40484 h 81160"/>
                  <a:gd name="connsiteX8" fmla="*/ 25842 w 51706"/>
                  <a:gd name="connsiteY8" fmla="*/ 9923 h 81160"/>
                  <a:gd name="connsiteX9" fmla="*/ 12499 w 51706"/>
                  <a:gd name="connsiteY9" fmla="*/ 40484 h 81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706" h="81160">
                    <a:moveTo>
                      <a:pt x="51707" y="40484"/>
                    </a:moveTo>
                    <a:cubicBezTo>
                      <a:pt x="51707" y="70901"/>
                      <a:pt x="37714" y="81161"/>
                      <a:pt x="25528" y="81161"/>
                    </a:cubicBezTo>
                    <a:cubicBezTo>
                      <a:pt x="11367" y="81161"/>
                      <a:pt x="0" y="68300"/>
                      <a:pt x="0" y="40653"/>
                    </a:cubicBezTo>
                    <a:cubicBezTo>
                      <a:pt x="0" y="12042"/>
                      <a:pt x="12837" y="0"/>
                      <a:pt x="26323" y="0"/>
                    </a:cubicBezTo>
                    <a:cubicBezTo>
                      <a:pt x="40484" y="-72"/>
                      <a:pt x="51707" y="13102"/>
                      <a:pt x="51707" y="40484"/>
                    </a:cubicBezTo>
                    <a:close/>
                    <a:moveTo>
                      <a:pt x="12499" y="40484"/>
                    </a:moveTo>
                    <a:cubicBezTo>
                      <a:pt x="12499" y="53513"/>
                      <a:pt x="14787" y="71238"/>
                      <a:pt x="26178" y="71238"/>
                    </a:cubicBezTo>
                    <a:cubicBezTo>
                      <a:pt x="36896" y="71238"/>
                      <a:pt x="39183" y="52863"/>
                      <a:pt x="39183" y="40484"/>
                    </a:cubicBezTo>
                    <a:cubicBezTo>
                      <a:pt x="39183" y="28105"/>
                      <a:pt x="36775" y="9923"/>
                      <a:pt x="25842" y="9923"/>
                    </a:cubicBezTo>
                    <a:cubicBezTo>
                      <a:pt x="14908" y="9923"/>
                      <a:pt x="12499" y="28443"/>
                      <a:pt x="12499" y="404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/>
              <p:cNvSpPr/>
              <p:nvPr/>
            </p:nvSpPr>
            <p:spPr>
              <a:xfrm>
                <a:off x="7277410" y="3208334"/>
                <a:ext cx="54032" cy="88416"/>
              </a:xfrm>
              <a:custGeom>
                <a:avLst/>
                <a:gdLst>
                  <a:gd name="connsiteX0" fmla="*/ 650 w 48937"/>
                  <a:gd name="connsiteY0" fmla="*/ 21437 h 80079"/>
                  <a:gd name="connsiteX1" fmla="*/ 0 w 48937"/>
                  <a:gd name="connsiteY1" fmla="*/ 1111 h 80079"/>
                  <a:gd name="connsiteX2" fmla="*/ 10886 w 48937"/>
                  <a:gd name="connsiteY2" fmla="*/ 1111 h 80079"/>
                  <a:gd name="connsiteX3" fmla="*/ 11536 w 48937"/>
                  <a:gd name="connsiteY3" fmla="*/ 10744 h 80079"/>
                  <a:gd name="connsiteX4" fmla="*/ 11873 w 48937"/>
                  <a:gd name="connsiteY4" fmla="*/ 10744 h 80079"/>
                  <a:gd name="connsiteX5" fmla="*/ 29911 w 48937"/>
                  <a:gd name="connsiteY5" fmla="*/ 3 h 80079"/>
                  <a:gd name="connsiteX6" fmla="*/ 48937 w 48937"/>
                  <a:gd name="connsiteY6" fmla="*/ 27001 h 80079"/>
                  <a:gd name="connsiteX7" fmla="*/ 48937 w 48937"/>
                  <a:gd name="connsiteY7" fmla="*/ 79984 h 80079"/>
                  <a:gd name="connsiteX8" fmla="*/ 36414 w 48937"/>
                  <a:gd name="connsiteY8" fmla="*/ 79984 h 80079"/>
                  <a:gd name="connsiteX9" fmla="*/ 36414 w 48937"/>
                  <a:gd name="connsiteY9" fmla="*/ 29409 h 80079"/>
                  <a:gd name="connsiteX10" fmla="*/ 25528 w 48937"/>
                  <a:gd name="connsiteY10" fmla="*/ 10720 h 80079"/>
                  <a:gd name="connsiteX11" fmla="*/ 13824 w 48937"/>
                  <a:gd name="connsiteY11" fmla="*/ 23412 h 80079"/>
                  <a:gd name="connsiteX12" fmla="*/ 13174 w 48937"/>
                  <a:gd name="connsiteY12" fmla="*/ 30637 h 80079"/>
                  <a:gd name="connsiteX13" fmla="*/ 13174 w 48937"/>
                  <a:gd name="connsiteY13" fmla="*/ 80080 h 80079"/>
                  <a:gd name="connsiteX14" fmla="*/ 650 w 48937"/>
                  <a:gd name="connsiteY14" fmla="*/ 80080 h 80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8937" h="80079">
                    <a:moveTo>
                      <a:pt x="650" y="21437"/>
                    </a:moveTo>
                    <a:cubicBezTo>
                      <a:pt x="650" y="12165"/>
                      <a:pt x="145" y="7469"/>
                      <a:pt x="0" y="1111"/>
                    </a:cubicBezTo>
                    <a:lnTo>
                      <a:pt x="10886" y="1111"/>
                    </a:lnTo>
                    <a:lnTo>
                      <a:pt x="11536" y="10744"/>
                    </a:lnTo>
                    <a:lnTo>
                      <a:pt x="11873" y="10744"/>
                    </a:lnTo>
                    <a:cubicBezTo>
                      <a:pt x="15365" y="4028"/>
                      <a:pt x="22349" y="-134"/>
                      <a:pt x="29911" y="3"/>
                    </a:cubicBezTo>
                    <a:cubicBezTo>
                      <a:pt x="40821" y="3"/>
                      <a:pt x="48937" y="7975"/>
                      <a:pt x="48937" y="27001"/>
                    </a:cubicBezTo>
                    <a:lnTo>
                      <a:pt x="48937" y="79984"/>
                    </a:lnTo>
                    <a:lnTo>
                      <a:pt x="36414" y="79984"/>
                    </a:lnTo>
                    <a:lnTo>
                      <a:pt x="36414" y="29409"/>
                    </a:lnTo>
                    <a:cubicBezTo>
                      <a:pt x="36414" y="19992"/>
                      <a:pt x="34632" y="10720"/>
                      <a:pt x="25528" y="10720"/>
                    </a:cubicBezTo>
                    <a:cubicBezTo>
                      <a:pt x="20326" y="10720"/>
                      <a:pt x="15269" y="15104"/>
                      <a:pt x="13824" y="23412"/>
                    </a:cubicBezTo>
                    <a:cubicBezTo>
                      <a:pt x="13318" y="25784"/>
                      <a:pt x="13101" y="28212"/>
                      <a:pt x="13174" y="30637"/>
                    </a:cubicBezTo>
                    <a:lnTo>
                      <a:pt x="13174" y="80080"/>
                    </a:lnTo>
                    <a:lnTo>
                      <a:pt x="650" y="80080"/>
                    </a:ln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/>
              <p:cNvSpPr/>
              <p:nvPr/>
            </p:nvSpPr>
            <p:spPr>
              <a:xfrm>
                <a:off x="7336015" y="3178157"/>
                <a:ext cx="31003" cy="154225"/>
              </a:xfrm>
              <a:custGeom>
                <a:avLst/>
                <a:gdLst>
                  <a:gd name="connsiteX0" fmla="*/ 0 w 28080"/>
                  <a:gd name="connsiteY0" fmla="*/ 129760 h 139682"/>
                  <a:gd name="connsiteX1" fmla="*/ 10572 w 28080"/>
                  <a:gd name="connsiteY1" fmla="*/ 123595 h 139682"/>
                  <a:gd name="connsiteX2" fmla="*/ 14305 w 28080"/>
                  <a:gd name="connsiteY2" fmla="*/ 98548 h 139682"/>
                  <a:gd name="connsiteX3" fmla="*/ 14305 w 28080"/>
                  <a:gd name="connsiteY3" fmla="*/ 28442 h 139682"/>
                  <a:gd name="connsiteX4" fmla="*/ 26828 w 28080"/>
                  <a:gd name="connsiteY4" fmla="*/ 28442 h 139682"/>
                  <a:gd name="connsiteX5" fmla="*/ 26828 w 28080"/>
                  <a:gd name="connsiteY5" fmla="*/ 102113 h 139682"/>
                  <a:gd name="connsiteX6" fmla="*/ 18857 w 28080"/>
                  <a:gd name="connsiteY6" fmla="*/ 132193 h 139682"/>
                  <a:gd name="connsiteX7" fmla="*/ 1613 w 28080"/>
                  <a:gd name="connsiteY7" fmla="*/ 139683 h 139682"/>
                  <a:gd name="connsiteX8" fmla="*/ 27985 w 28080"/>
                  <a:gd name="connsiteY8" fmla="*/ 8116 h 139682"/>
                  <a:gd name="connsiteX9" fmla="*/ 21314 w 28080"/>
                  <a:gd name="connsiteY9" fmla="*/ 16254 h 139682"/>
                  <a:gd name="connsiteX10" fmla="*/ 13173 w 28080"/>
                  <a:gd name="connsiteY10" fmla="*/ 9580 h 139682"/>
                  <a:gd name="connsiteX11" fmla="*/ 13173 w 28080"/>
                  <a:gd name="connsiteY11" fmla="*/ 8116 h 139682"/>
                  <a:gd name="connsiteX12" fmla="*/ 20110 w 28080"/>
                  <a:gd name="connsiteY12" fmla="*/ 22 h 139682"/>
                  <a:gd name="connsiteX13" fmla="*/ 20664 w 28080"/>
                  <a:gd name="connsiteY13" fmla="*/ 0 h 139682"/>
                  <a:gd name="connsiteX14" fmla="*/ 28081 w 28080"/>
                  <a:gd name="connsiteY14" fmla="*/ 8116 h 139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8080" h="139682">
                    <a:moveTo>
                      <a:pt x="0" y="129760"/>
                    </a:moveTo>
                    <a:cubicBezTo>
                      <a:pt x="3588" y="128797"/>
                      <a:pt x="7972" y="127497"/>
                      <a:pt x="10572" y="123595"/>
                    </a:cubicBezTo>
                    <a:cubicBezTo>
                      <a:pt x="13173" y="119694"/>
                      <a:pt x="14305" y="113504"/>
                      <a:pt x="14305" y="98548"/>
                    </a:cubicBezTo>
                    <a:lnTo>
                      <a:pt x="14305" y="28442"/>
                    </a:lnTo>
                    <a:lnTo>
                      <a:pt x="26828" y="28442"/>
                    </a:lnTo>
                    <a:lnTo>
                      <a:pt x="26828" y="102113"/>
                    </a:lnTo>
                    <a:cubicBezTo>
                      <a:pt x="26828" y="118706"/>
                      <a:pt x="24420" y="126341"/>
                      <a:pt x="18857" y="132193"/>
                    </a:cubicBezTo>
                    <a:cubicBezTo>
                      <a:pt x="14161" y="136641"/>
                      <a:pt x="8068" y="139293"/>
                      <a:pt x="1613" y="139683"/>
                    </a:cubicBezTo>
                    <a:close/>
                    <a:moveTo>
                      <a:pt x="27985" y="8116"/>
                    </a:moveTo>
                    <a:cubicBezTo>
                      <a:pt x="28394" y="12205"/>
                      <a:pt x="25408" y="15849"/>
                      <a:pt x="21314" y="16254"/>
                    </a:cubicBezTo>
                    <a:cubicBezTo>
                      <a:pt x="17219" y="16658"/>
                      <a:pt x="13583" y="13670"/>
                      <a:pt x="13173" y="9580"/>
                    </a:cubicBezTo>
                    <a:cubicBezTo>
                      <a:pt x="13125" y="9094"/>
                      <a:pt x="13125" y="8603"/>
                      <a:pt x="13173" y="8116"/>
                    </a:cubicBezTo>
                    <a:cubicBezTo>
                      <a:pt x="12861" y="3964"/>
                      <a:pt x="15967" y="342"/>
                      <a:pt x="20110" y="22"/>
                    </a:cubicBezTo>
                    <a:cubicBezTo>
                      <a:pt x="20302" y="7"/>
                      <a:pt x="20471" y="0"/>
                      <a:pt x="20664" y="0"/>
                    </a:cubicBezTo>
                    <a:cubicBezTo>
                      <a:pt x="25143" y="0"/>
                      <a:pt x="28081" y="3251"/>
                      <a:pt x="28081" y="81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/>
              <p:cNvSpPr/>
              <p:nvPr/>
            </p:nvSpPr>
            <p:spPr>
              <a:xfrm>
                <a:off x="7380821" y="3208390"/>
                <a:ext cx="57116" cy="89610"/>
              </a:xfrm>
              <a:custGeom>
                <a:avLst/>
                <a:gdLst>
                  <a:gd name="connsiteX0" fmla="*/ 51731 w 51730"/>
                  <a:gd name="connsiteY0" fmla="*/ 40484 h 81160"/>
                  <a:gd name="connsiteX1" fmla="*/ 25552 w 51730"/>
                  <a:gd name="connsiteY1" fmla="*/ 81161 h 81160"/>
                  <a:gd name="connsiteX2" fmla="*/ 0 w 51730"/>
                  <a:gd name="connsiteY2" fmla="*/ 40653 h 81160"/>
                  <a:gd name="connsiteX3" fmla="*/ 26347 w 51730"/>
                  <a:gd name="connsiteY3" fmla="*/ 0 h 81160"/>
                  <a:gd name="connsiteX4" fmla="*/ 51731 w 51730"/>
                  <a:gd name="connsiteY4" fmla="*/ 40484 h 81160"/>
                  <a:gd name="connsiteX5" fmla="*/ 12523 w 51730"/>
                  <a:gd name="connsiteY5" fmla="*/ 40484 h 81160"/>
                  <a:gd name="connsiteX6" fmla="*/ 26202 w 51730"/>
                  <a:gd name="connsiteY6" fmla="*/ 71238 h 81160"/>
                  <a:gd name="connsiteX7" fmla="*/ 39207 w 51730"/>
                  <a:gd name="connsiteY7" fmla="*/ 40484 h 81160"/>
                  <a:gd name="connsiteX8" fmla="*/ 25865 w 51730"/>
                  <a:gd name="connsiteY8" fmla="*/ 9923 h 81160"/>
                  <a:gd name="connsiteX9" fmla="*/ 12523 w 51730"/>
                  <a:gd name="connsiteY9" fmla="*/ 40484 h 81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730" h="81160">
                    <a:moveTo>
                      <a:pt x="51731" y="40484"/>
                    </a:moveTo>
                    <a:cubicBezTo>
                      <a:pt x="51731" y="70901"/>
                      <a:pt x="37738" y="81161"/>
                      <a:pt x="25552" y="81161"/>
                    </a:cubicBezTo>
                    <a:cubicBezTo>
                      <a:pt x="11391" y="81161"/>
                      <a:pt x="0" y="68300"/>
                      <a:pt x="0" y="40653"/>
                    </a:cubicBezTo>
                    <a:cubicBezTo>
                      <a:pt x="0" y="12042"/>
                      <a:pt x="12860" y="0"/>
                      <a:pt x="26347" y="0"/>
                    </a:cubicBezTo>
                    <a:cubicBezTo>
                      <a:pt x="40508" y="-72"/>
                      <a:pt x="51731" y="13102"/>
                      <a:pt x="51731" y="40484"/>
                    </a:cubicBezTo>
                    <a:close/>
                    <a:moveTo>
                      <a:pt x="12523" y="40484"/>
                    </a:moveTo>
                    <a:cubicBezTo>
                      <a:pt x="12523" y="53513"/>
                      <a:pt x="14811" y="71238"/>
                      <a:pt x="26202" y="71238"/>
                    </a:cubicBezTo>
                    <a:cubicBezTo>
                      <a:pt x="36919" y="71238"/>
                      <a:pt x="39207" y="52863"/>
                      <a:pt x="39207" y="40484"/>
                    </a:cubicBezTo>
                    <a:cubicBezTo>
                      <a:pt x="39207" y="28105"/>
                      <a:pt x="36799" y="9923"/>
                      <a:pt x="25865" y="9923"/>
                    </a:cubicBezTo>
                    <a:cubicBezTo>
                      <a:pt x="14931" y="9923"/>
                      <a:pt x="12523" y="28443"/>
                      <a:pt x="12523" y="404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/>
              <p:cNvSpPr/>
              <p:nvPr/>
            </p:nvSpPr>
            <p:spPr>
              <a:xfrm>
                <a:off x="7452801" y="3209560"/>
                <a:ext cx="53367" cy="88386"/>
              </a:xfrm>
              <a:custGeom>
                <a:avLst/>
                <a:gdLst>
                  <a:gd name="connsiteX0" fmla="*/ 47685 w 48335"/>
                  <a:gd name="connsiteY0" fmla="*/ 57246 h 80052"/>
                  <a:gd name="connsiteX1" fmla="*/ 48335 w 48335"/>
                  <a:gd name="connsiteY1" fmla="*/ 78728 h 80052"/>
                  <a:gd name="connsiteX2" fmla="*/ 37425 w 48335"/>
                  <a:gd name="connsiteY2" fmla="*/ 78728 h 80052"/>
                  <a:gd name="connsiteX3" fmla="*/ 36462 w 48335"/>
                  <a:gd name="connsiteY3" fmla="*/ 70419 h 80052"/>
                  <a:gd name="connsiteX4" fmla="*/ 36125 w 48335"/>
                  <a:gd name="connsiteY4" fmla="*/ 70419 h 80052"/>
                  <a:gd name="connsiteX5" fmla="*/ 19267 w 48335"/>
                  <a:gd name="connsiteY5" fmla="*/ 80053 h 80052"/>
                  <a:gd name="connsiteX6" fmla="*/ 0 w 48335"/>
                  <a:gd name="connsiteY6" fmla="*/ 49804 h 80052"/>
                  <a:gd name="connsiteX7" fmla="*/ 0 w 48335"/>
                  <a:gd name="connsiteY7" fmla="*/ 0 h 80052"/>
                  <a:gd name="connsiteX8" fmla="*/ 12524 w 48335"/>
                  <a:gd name="connsiteY8" fmla="*/ 0 h 80052"/>
                  <a:gd name="connsiteX9" fmla="*/ 12524 w 48335"/>
                  <a:gd name="connsiteY9" fmla="*/ 47974 h 80052"/>
                  <a:gd name="connsiteX10" fmla="*/ 23096 w 48335"/>
                  <a:gd name="connsiteY10" fmla="*/ 69456 h 80052"/>
                  <a:gd name="connsiteX11" fmla="*/ 34319 w 48335"/>
                  <a:gd name="connsiteY11" fmla="*/ 59028 h 80052"/>
                  <a:gd name="connsiteX12" fmla="*/ 34969 w 48335"/>
                  <a:gd name="connsiteY12" fmla="*/ 51803 h 80052"/>
                  <a:gd name="connsiteX13" fmla="*/ 34969 w 48335"/>
                  <a:gd name="connsiteY13" fmla="*/ 0 h 80052"/>
                  <a:gd name="connsiteX14" fmla="*/ 47492 w 48335"/>
                  <a:gd name="connsiteY14" fmla="*/ 0 h 80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8335" h="80052">
                    <a:moveTo>
                      <a:pt x="47685" y="57246"/>
                    </a:moveTo>
                    <a:cubicBezTo>
                      <a:pt x="47685" y="65868"/>
                      <a:pt x="48166" y="72852"/>
                      <a:pt x="48335" y="78728"/>
                    </a:cubicBezTo>
                    <a:lnTo>
                      <a:pt x="37425" y="78728"/>
                    </a:lnTo>
                    <a:lnTo>
                      <a:pt x="36462" y="70419"/>
                    </a:lnTo>
                    <a:lnTo>
                      <a:pt x="36125" y="70419"/>
                    </a:lnTo>
                    <a:cubicBezTo>
                      <a:pt x="32536" y="76310"/>
                      <a:pt x="26155" y="79947"/>
                      <a:pt x="19267" y="80053"/>
                    </a:cubicBezTo>
                    <a:cubicBezTo>
                      <a:pt x="5612" y="80053"/>
                      <a:pt x="0" y="69311"/>
                      <a:pt x="0" y="49804"/>
                    </a:cubicBezTo>
                    <a:lnTo>
                      <a:pt x="0" y="0"/>
                    </a:lnTo>
                    <a:lnTo>
                      <a:pt x="12524" y="0"/>
                    </a:lnTo>
                    <a:lnTo>
                      <a:pt x="12524" y="47974"/>
                    </a:lnTo>
                    <a:cubicBezTo>
                      <a:pt x="12524" y="60328"/>
                      <a:pt x="14474" y="69456"/>
                      <a:pt x="23096" y="69456"/>
                    </a:cubicBezTo>
                    <a:cubicBezTo>
                      <a:pt x="30321" y="69456"/>
                      <a:pt x="33668" y="62616"/>
                      <a:pt x="34319" y="59028"/>
                    </a:cubicBezTo>
                    <a:cubicBezTo>
                      <a:pt x="34801" y="56651"/>
                      <a:pt x="35017" y="54228"/>
                      <a:pt x="34969" y="51803"/>
                    </a:cubicBezTo>
                    <a:lnTo>
                      <a:pt x="34969" y="0"/>
                    </a:lnTo>
                    <a:lnTo>
                      <a:pt x="47492" y="0"/>
                    </a:ln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/>
              <p:cNvSpPr/>
              <p:nvPr/>
            </p:nvSpPr>
            <p:spPr>
              <a:xfrm>
                <a:off x="7524090" y="3208301"/>
                <a:ext cx="34647" cy="88264"/>
              </a:xfrm>
              <a:custGeom>
                <a:avLst/>
                <a:gdLst>
                  <a:gd name="connsiteX0" fmla="*/ 650 w 31380"/>
                  <a:gd name="connsiteY0" fmla="*/ 21468 h 79941"/>
                  <a:gd name="connsiteX1" fmla="*/ 0 w 31380"/>
                  <a:gd name="connsiteY1" fmla="*/ 1141 h 79941"/>
                  <a:gd name="connsiteX2" fmla="*/ 11198 w 31380"/>
                  <a:gd name="connsiteY2" fmla="*/ 1141 h 79941"/>
                  <a:gd name="connsiteX3" fmla="*/ 11849 w 31380"/>
                  <a:gd name="connsiteY3" fmla="*/ 13665 h 79941"/>
                  <a:gd name="connsiteX4" fmla="*/ 12186 w 31380"/>
                  <a:gd name="connsiteY4" fmla="*/ 13665 h 79941"/>
                  <a:gd name="connsiteX5" fmla="*/ 28779 w 31380"/>
                  <a:gd name="connsiteY5" fmla="*/ 9 h 79941"/>
                  <a:gd name="connsiteX6" fmla="*/ 31380 w 31380"/>
                  <a:gd name="connsiteY6" fmla="*/ 178 h 79941"/>
                  <a:gd name="connsiteX7" fmla="*/ 31380 w 31380"/>
                  <a:gd name="connsiteY7" fmla="*/ 12846 h 79941"/>
                  <a:gd name="connsiteX8" fmla="*/ 28779 w 31380"/>
                  <a:gd name="connsiteY8" fmla="*/ 12846 h 79941"/>
                  <a:gd name="connsiteX9" fmla="*/ 13655 w 31380"/>
                  <a:gd name="connsiteY9" fmla="*/ 29126 h 79941"/>
                  <a:gd name="connsiteX10" fmla="*/ 13149 w 31380"/>
                  <a:gd name="connsiteY10" fmla="*/ 36351 h 79941"/>
                  <a:gd name="connsiteX11" fmla="*/ 13149 w 31380"/>
                  <a:gd name="connsiteY11" fmla="*/ 79942 h 79941"/>
                  <a:gd name="connsiteX12" fmla="*/ 650 w 31380"/>
                  <a:gd name="connsiteY12" fmla="*/ 79942 h 79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380" h="79941">
                    <a:moveTo>
                      <a:pt x="650" y="21468"/>
                    </a:moveTo>
                    <a:cubicBezTo>
                      <a:pt x="650" y="14821"/>
                      <a:pt x="145" y="7018"/>
                      <a:pt x="0" y="1141"/>
                    </a:cubicBezTo>
                    <a:lnTo>
                      <a:pt x="11198" y="1141"/>
                    </a:lnTo>
                    <a:lnTo>
                      <a:pt x="11849" y="13665"/>
                    </a:lnTo>
                    <a:lnTo>
                      <a:pt x="12186" y="13665"/>
                    </a:lnTo>
                    <a:cubicBezTo>
                      <a:pt x="14787" y="6199"/>
                      <a:pt x="21458" y="9"/>
                      <a:pt x="28779" y="9"/>
                    </a:cubicBezTo>
                    <a:cubicBezTo>
                      <a:pt x="29647" y="-24"/>
                      <a:pt x="30513" y="33"/>
                      <a:pt x="31380" y="178"/>
                    </a:cubicBezTo>
                    <a:lnTo>
                      <a:pt x="31380" y="12846"/>
                    </a:lnTo>
                    <a:lnTo>
                      <a:pt x="28779" y="12846"/>
                    </a:lnTo>
                    <a:cubicBezTo>
                      <a:pt x="20808" y="12846"/>
                      <a:pt x="14956" y="20071"/>
                      <a:pt x="13655" y="29126"/>
                    </a:cubicBezTo>
                    <a:cubicBezTo>
                      <a:pt x="13294" y="31517"/>
                      <a:pt x="13125" y="33933"/>
                      <a:pt x="13149" y="36351"/>
                    </a:cubicBezTo>
                    <a:lnTo>
                      <a:pt x="13149" y="79942"/>
                    </a:lnTo>
                    <a:lnTo>
                      <a:pt x="650" y="79942"/>
                    </a:ln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/>
              <p:cNvSpPr/>
              <p:nvPr/>
            </p:nvSpPr>
            <p:spPr>
              <a:xfrm>
                <a:off x="7703532" y="4471486"/>
                <a:ext cx="371807" cy="135859"/>
              </a:xfrm>
              <a:custGeom>
                <a:avLst/>
                <a:gdLst>
                  <a:gd name="connsiteX0" fmla="*/ 2184 w 336748"/>
                  <a:gd name="connsiteY0" fmla="*/ 12699 h 123048"/>
                  <a:gd name="connsiteX1" fmla="*/ 102491 w 336748"/>
                  <a:gd name="connsiteY1" fmla="*/ 121411 h 123048"/>
                  <a:gd name="connsiteX2" fmla="*/ 336748 w 336748"/>
                  <a:gd name="connsiteY2" fmla="*/ 123049 h 123048"/>
                  <a:gd name="connsiteX3" fmla="*/ 2184 w 336748"/>
                  <a:gd name="connsiteY3" fmla="*/ 12699 h 12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6748" h="123048">
                    <a:moveTo>
                      <a:pt x="2184" y="12699"/>
                    </a:moveTo>
                    <a:cubicBezTo>
                      <a:pt x="46401" y="90922"/>
                      <a:pt x="102491" y="121411"/>
                      <a:pt x="102491" y="121411"/>
                    </a:cubicBezTo>
                    <a:lnTo>
                      <a:pt x="336748" y="123049"/>
                    </a:lnTo>
                    <a:cubicBezTo>
                      <a:pt x="336748" y="123049"/>
                      <a:pt x="-31556" y="-46979"/>
                      <a:pt x="2184" y="12699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/>
              <p:cNvSpPr/>
              <p:nvPr/>
            </p:nvSpPr>
            <p:spPr>
              <a:xfrm>
                <a:off x="7685814" y="4936937"/>
                <a:ext cx="220117" cy="416077"/>
              </a:xfrm>
              <a:custGeom>
                <a:avLst/>
                <a:gdLst>
                  <a:gd name="connsiteX0" fmla="*/ 193894 w 199361"/>
                  <a:gd name="connsiteY0" fmla="*/ 195242 h 376843"/>
                  <a:gd name="connsiteX1" fmla="*/ 197579 w 199361"/>
                  <a:gd name="connsiteY1" fmla="*/ 218435 h 376843"/>
                  <a:gd name="connsiteX2" fmla="*/ 197579 w 199361"/>
                  <a:gd name="connsiteY2" fmla="*/ 218435 h 376843"/>
                  <a:gd name="connsiteX3" fmla="*/ 151821 w 199361"/>
                  <a:gd name="connsiteY3" fmla="*/ 267998 h 376843"/>
                  <a:gd name="connsiteX4" fmla="*/ 144596 w 199361"/>
                  <a:gd name="connsiteY4" fmla="*/ 274043 h 376843"/>
                  <a:gd name="connsiteX5" fmla="*/ 142934 w 199361"/>
                  <a:gd name="connsiteY5" fmla="*/ 275488 h 376843"/>
                  <a:gd name="connsiteX6" fmla="*/ 141658 w 199361"/>
                  <a:gd name="connsiteY6" fmla="*/ 276620 h 376843"/>
                  <a:gd name="connsiteX7" fmla="*/ 92865 w 199361"/>
                  <a:gd name="connsiteY7" fmla="*/ 336346 h 376843"/>
                  <a:gd name="connsiteX8" fmla="*/ 15389 w 199361"/>
                  <a:gd name="connsiteY8" fmla="*/ 375289 h 376843"/>
                  <a:gd name="connsiteX9" fmla="*/ 38052 w 199361"/>
                  <a:gd name="connsiteY9" fmla="*/ 324136 h 376843"/>
                  <a:gd name="connsiteX10" fmla="*/ 40291 w 199361"/>
                  <a:gd name="connsiteY10" fmla="*/ 320451 h 376843"/>
                  <a:gd name="connsiteX11" fmla="*/ 46433 w 199361"/>
                  <a:gd name="connsiteY11" fmla="*/ 310288 h 376843"/>
                  <a:gd name="connsiteX12" fmla="*/ 56066 w 199361"/>
                  <a:gd name="connsiteY12" fmla="*/ 219928 h 376843"/>
                  <a:gd name="connsiteX13" fmla="*/ 0 w 199361"/>
                  <a:gd name="connsiteY13" fmla="*/ 12981 h 376843"/>
                  <a:gd name="connsiteX14" fmla="*/ 78583 w 199361"/>
                  <a:gd name="connsiteY14" fmla="*/ 0 h 376843"/>
                  <a:gd name="connsiteX15" fmla="*/ 127159 w 199361"/>
                  <a:gd name="connsiteY15" fmla="*/ 156204 h 376843"/>
                  <a:gd name="connsiteX16" fmla="*/ 169931 w 199361"/>
                  <a:gd name="connsiteY16" fmla="*/ 175928 h 376843"/>
                  <a:gd name="connsiteX17" fmla="*/ 172701 w 199361"/>
                  <a:gd name="connsiteY17" fmla="*/ 177710 h 376843"/>
                  <a:gd name="connsiteX18" fmla="*/ 193894 w 199361"/>
                  <a:gd name="connsiteY18" fmla="*/ 195242 h 376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9361" h="376843">
                    <a:moveTo>
                      <a:pt x="193894" y="195242"/>
                    </a:moveTo>
                    <a:cubicBezTo>
                      <a:pt x="199939" y="202275"/>
                      <a:pt x="200661" y="210102"/>
                      <a:pt x="197579" y="218435"/>
                    </a:cubicBezTo>
                    <a:lnTo>
                      <a:pt x="197579" y="218435"/>
                    </a:lnTo>
                    <a:cubicBezTo>
                      <a:pt x="191871" y="233824"/>
                      <a:pt x="173303" y="250947"/>
                      <a:pt x="151821" y="267998"/>
                    </a:cubicBezTo>
                    <a:cubicBezTo>
                      <a:pt x="149075" y="270189"/>
                      <a:pt x="146618" y="272189"/>
                      <a:pt x="144596" y="274043"/>
                    </a:cubicBezTo>
                    <a:lnTo>
                      <a:pt x="142934" y="275488"/>
                    </a:lnTo>
                    <a:lnTo>
                      <a:pt x="141658" y="276620"/>
                    </a:lnTo>
                    <a:cubicBezTo>
                      <a:pt x="121548" y="294923"/>
                      <a:pt x="129037" y="299186"/>
                      <a:pt x="92865" y="336346"/>
                    </a:cubicBezTo>
                    <a:cubicBezTo>
                      <a:pt x="51586" y="378660"/>
                      <a:pt x="23385" y="379238"/>
                      <a:pt x="15389" y="375289"/>
                    </a:cubicBezTo>
                    <a:cubicBezTo>
                      <a:pt x="8645" y="371941"/>
                      <a:pt x="22614" y="349423"/>
                      <a:pt x="38052" y="324136"/>
                    </a:cubicBezTo>
                    <a:cubicBezTo>
                      <a:pt x="38798" y="322908"/>
                      <a:pt x="39520" y="321728"/>
                      <a:pt x="40291" y="320451"/>
                    </a:cubicBezTo>
                    <a:cubicBezTo>
                      <a:pt x="42362" y="317080"/>
                      <a:pt x="44385" y="313660"/>
                      <a:pt x="46433" y="310288"/>
                    </a:cubicBezTo>
                    <a:cubicBezTo>
                      <a:pt x="64567" y="279847"/>
                      <a:pt x="60063" y="265469"/>
                      <a:pt x="56066" y="219928"/>
                    </a:cubicBezTo>
                    <a:cubicBezTo>
                      <a:pt x="52887" y="182936"/>
                      <a:pt x="0" y="12981"/>
                      <a:pt x="0" y="12981"/>
                    </a:cubicBezTo>
                    <a:lnTo>
                      <a:pt x="78583" y="0"/>
                    </a:lnTo>
                    <a:cubicBezTo>
                      <a:pt x="78583" y="0"/>
                      <a:pt x="101270" y="135203"/>
                      <a:pt x="127159" y="156204"/>
                    </a:cubicBezTo>
                    <a:cubicBezTo>
                      <a:pt x="141007" y="167378"/>
                      <a:pt x="156613" y="167619"/>
                      <a:pt x="169931" y="175928"/>
                    </a:cubicBezTo>
                    <a:cubicBezTo>
                      <a:pt x="170870" y="176506"/>
                      <a:pt x="171785" y="177108"/>
                      <a:pt x="172701" y="177710"/>
                    </a:cubicBezTo>
                    <a:cubicBezTo>
                      <a:pt x="180504" y="182575"/>
                      <a:pt x="187632" y="188475"/>
                      <a:pt x="193894" y="195242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/>
              <p:cNvSpPr/>
              <p:nvPr/>
            </p:nvSpPr>
            <p:spPr>
              <a:xfrm>
                <a:off x="7700697" y="5131181"/>
                <a:ext cx="205233" cy="221833"/>
              </a:xfrm>
              <a:custGeom>
                <a:avLst/>
                <a:gdLst>
                  <a:gd name="connsiteX0" fmla="*/ 180414 w 185881"/>
                  <a:gd name="connsiteY0" fmla="*/ 19314 h 200915"/>
                  <a:gd name="connsiteX1" fmla="*/ 184099 w 185881"/>
                  <a:gd name="connsiteY1" fmla="*/ 42507 h 200915"/>
                  <a:gd name="connsiteX2" fmla="*/ 184099 w 185881"/>
                  <a:gd name="connsiteY2" fmla="*/ 42507 h 200915"/>
                  <a:gd name="connsiteX3" fmla="*/ 138172 w 185881"/>
                  <a:gd name="connsiteY3" fmla="*/ 91925 h 200915"/>
                  <a:gd name="connsiteX4" fmla="*/ 130947 w 185881"/>
                  <a:gd name="connsiteY4" fmla="*/ 98115 h 200915"/>
                  <a:gd name="connsiteX5" fmla="*/ 129285 w 185881"/>
                  <a:gd name="connsiteY5" fmla="*/ 99560 h 200915"/>
                  <a:gd name="connsiteX6" fmla="*/ 128009 w 185881"/>
                  <a:gd name="connsiteY6" fmla="*/ 100692 h 200915"/>
                  <a:gd name="connsiteX7" fmla="*/ 79216 w 185881"/>
                  <a:gd name="connsiteY7" fmla="*/ 160418 h 200915"/>
                  <a:gd name="connsiteX8" fmla="*/ 1741 w 185881"/>
                  <a:gd name="connsiteY8" fmla="*/ 199361 h 200915"/>
                  <a:gd name="connsiteX9" fmla="*/ 24403 w 185881"/>
                  <a:gd name="connsiteY9" fmla="*/ 148208 h 200915"/>
                  <a:gd name="connsiteX10" fmla="*/ 97784 w 185881"/>
                  <a:gd name="connsiteY10" fmla="*/ 94936 h 200915"/>
                  <a:gd name="connsiteX11" fmla="*/ 156355 w 185881"/>
                  <a:gd name="connsiteY11" fmla="*/ 0 h 200915"/>
                  <a:gd name="connsiteX12" fmla="*/ 159124 w 185881"/>
                  <a:gd name="connsiteY12" fmla="*/ 1782 h 200915"/>
                  <a:gd name="connsiteX13" fmla="*/ 180414 w 185881"/>
                  <a:gd name="connsiteY13" fmla="*/ 19314 h 200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5881" h="200915">
                    <a:moveTo>
                      <a:pt x="180414" y="19314"/>
                    </a:moveTo>
                    <a:cubicBezTo>
                      <a:pt x="186459" y="26347"/>
                      <a:pt x="187182" y="34174"/>
                      <a:pt x="184099" y="42507"/>
                    </a:cubicBezTo>
                    <a:lnTo>
                      <a:pt x="184099" y="42507"/>
                    </a:lnTo>
                    <a:cubicBezTo>
                      <a:pt x="177138" y="57872"/>
                      <a:pt x="159028" y="74899"/>
                      <a:pt x="138172" y="91925"/>
                    </a:cubicBezTo>
                    <a:cubicBezTo>
                      <a:pt x="135450" y="94141"/>
                      <a:pt x="133042" y="96188"/>
                      <a:pt x="130947" y="98115"/>
                    </a:cubicBezTo>
                    <a:lnTo>
                      <a:pt x="129285" y="99560"/>
                    </a:lnTo>
                    <a:lnTo>
                      <a:pt x="128009" y="100692"/>
                    </a:lnTo>
                    <a:cubicBezTo>
                      <a:pt x="107899" y="118995"/>
                      <a:pt x="115389" y="123258"/>
                      <a:pt x="79216" y="160418"/>
                    </a:cubicBezTo>
                    <a:cubicBezTo>
                      <a:pt x="37937" y="202732"/>
                      <a:pt x="9736" y="203310"/>
                      <a:pt x="1741" y="199361"/>
                    </a:cubicBezTo>
                    <a:cubicBezTo>
                      <a:pt x="-5003" y="196013"/>
                      <a:pt x="8966" y="173495"/>
                      <a:pt x="24403" y="148208"/>
                    </a:cubicBezTo>
                    <a:cubicBezTo>
                      <a:pt x="53134" y="137226"/>
                      <a:pt x="78446" y="118851"/>
                      <a:pt x="97784" y="94936"/>
                    </a:cubicBezTo>
                    <a:cubicBezTo>
                      <a:pt x="122663" y="63628"/>
                      <a:pt x="139400" y="23312"/>
                      <a:pt x="156355" y="0"/>
                    </a:cubicBezTo>
                    <a:cubicBezTo>
                      <a:pt x="157294" y="578"/>
                      <a:pt x="158209" y="1180"/>
                      <a:pt x="159124" y="1782"/>
                    </a:cubicBezTo>
                    <a:cubicBezTo>
                      <a:pt x="166975" y="6647"/>
                      <a:pt x="174128" y="12547"/>
                      <a:pt x="180414" y="19314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/>
              <p:cNvSpPr/>
              <p:nvPr/>
            </p:nvSpPr>
            <p:spPr>
              <a:xfrm>
                <a:off x="6941643" y="4906676"/>
                <a:ext cx="330448" cy="206558"/>
              </a:xfrm>
              <a:custGeom>
                <a:avLst/>
                <a:gdLst>
                  <a:gd name="connsiteX0" fmla="*/ 235348 w 299289"/>
                  <a:gd name="connsiteY0" fmla="*/ 169160 h 187081"/>
                  <a:gd name="connsiteX1" fmla="*/ 157319 w 299289"/>
                  <a:gd name="connsiteY1" fmla="*/ 179372 h 187081"/>
                  <a:gd name="connsiteX2" fmla="*/ 73027 w 299289"/>
                  <a:gd name="connsiteY2" fmla="*/ 174555 h 187081"/>
                  <a:gd name="connsiteX3" fmla="*/ 55 w 299289"/>
                  <a:gd name="connsiteY3" fmla="*/ 139321 h 187081"/>
                  <a:gd name="connsiteX4" fmla="*/ 54869 w 299289"/>
                  <a:gd name="connsiteY4" fmla="*/ 126557 h 187081"/>
                  <a:gd name="connsiteX5" fmla="*/ 65899 w 299289"/>
                  <a:gd name="connsiteY5" fmla="*/ 125305 h 187081"/>
                  <a:gd name="connsiteX6" fmla="*/ 152959 w 299289"/>
                  <a:gd name="connsiteY6" fmla="*/ 83184 h 187081"/>
                  <a:gd name="connsiteX7" fmla="*/ 224029 w 299289"/>
                  <a:gd name="connsiteY7" fmla="*/ 0 h 187081"/>
                  <a:gd name="connsiteX8" fmla="*/ 299289 w 299289"/>
                  <a:gd name="connsiteY8" fmla="*/ 6479 h 187081"/>
                  <a:gd name="connsiteX9" fmla="*/ 243898 w 299289"/>
                  <a:gd name="connsiteY9" fmla="*/ 92215 h 187081"/>
                  <a:gd name="connsiteX10" fmla="*/ 236143 w 299289"/>
                  <a:gd name="connsiteY10" fmla="*/ 143488 h 187081"/>
                  <a:gd name="connsiteX11" fmla="*/ 235348 w 299289"/>
                  <a:gd name="connsiteY11" fmla="*/ 169160 h 1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9289" h="187081">
                    <a:moveTo>
                      <a:pt x="235348" y="169160"/>
                    </a:moveTo>
                    <a:cubicBezTo>
                      <a:pt x="230339" y="193364"/>
                      <a:pt x="195828" y="189077"/>
                      <a:pt x="157319" y="179372"/>
                    </a:cubicBezTo>
                    <a:cubicBezTo>
                      <a:pt x="118810" y="169666"/>
                      <a:pt x="127889" y="180937"/>
                      <a:pt x="73027" y="174555"/>
                    </a:cubicBezTo>
                    <a:cubicBezTo>
                      <a:pt x="18166" y="168173"/>
                      <a:pt x="1669" y="147486"/>
                      <a:pt x="55" y="139321"/>
                    </a:cubicBezTo>
                    <a:cubicBezTo>
                      <a:pt x="-1390" y="132096"/>
                      <a:pt x="25752" y="129688"/>
                      <a:pt x="54869" y="126557"/>
                    </a:cubicBezTo>
                    <a:cubicBezTo>
                      <a:pt x="58553" y="126172"/>
                      <a:pt x="62094" y="125738"/>
                      <a:pt x="65899" y="125305"/>
                    </a:cubicBezTo>
                    <a:cubicBezTo>
                      <a:pt x="98796" y="121428"/>
                      <a:pt x="123000" y="100379"/>
                      <a:pt x="152959" y="83184"/>
                    </a:cubicBezTo>
                    <a:cubicBezTo>
                      <a:pt x="181354" y="66903"/>
                      <a:pt x="224029" y="0"/>
                      <a:pt x="224029" y="0"/>
                    </a:cubicBezTo>
                    <a:lnTo>
                      <a:pt x="299289" y="6479"/>
                    </a:lnTo>
                    <a:cubicBezTo>
                      <a:pt x="299289" y="6479"/>
                      <a:pt x="259335" y="66229"/>
                      <a:pt x="243898" y="92215"/>
                    </a:cubicBezTo>
                    <a:cubicBezTo>
                      <a:pt x="234794" y="107507"/>
                      <a:pt x="235131" y="127809"/>
                      <a:pt x="236143" y="143488"/>
                    </a:cubicBezTo>
                    <a:cubicBezTo>
                      <a:pt x="237034" y="152037"/>
                      <a:pt x="236769" y="160683"/>
                      <a:pt x="235348" y="169160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/>
              <p:cNvSpPr/>
              <p:nvPr/>
            </p:nvSpPr>
            <p:spPr>
              <a:xfrm>
                <a:off x="6941616" y="5046409"/>
                <a:ext cx="261279" cy="66832"/>
              </a:xfrm>
              <a:custGeom>
                <a:avLst/>
                <a:gdLst>
                  <a:gd name="connsiteX0" fmla="*/ 157319 w 236642"/>
                  <a:gd name="connsiteY0" fmla="*/ 52814 h 60530"/>
                  <a:gd name="connsiteX1" fmla="*/ 73027 w 236642"/>
                  <a:gd name="connsiteY1" fmla="*/ 47998 h 60530"/>
                  <a:gd name="connsiteX2" fmla="*/ 55 w 236642"/>
                  <a:gd name="connsiteY2" fmla="*/ 12764 h 60530"/>
                  <a:gd name="connsiteX3" fmla="*/ 54869 w 236642"/>
                  <a:gd name="connsiteY3" fmla="*/ 0 h 60530"/>
                  <a:gd name="connsiteX4" fmla="*/ 55158 w 236642"/>
                  <a:gd name="connsiteY4" fmla="*/ 554 h 60530"/>
                  <a:gd name="connsiteX5" fmla="*/ 133621 w 236642"/>
                  <a:gd name="connsiteY5" fmla="*/ 25552 h 60530"/>
                  <a:gd name="connsiteX6" fmla="*/ 236119 w 236642"/>
                  <a:gd name="connsiteY6" fmla="*/ 16930 h 60530"/>
                  <a:gd name="connsiteX7" fmla="*/ 235348 w 236642"/>
                  <a:gd name="connsiteY7" fmla="*/ 42675 h 60530"/>
                  <a:gd name="connsiteX8" fmla="*/ 157319 w 236642"/>
                  <a:gd name="connsiteY8" fmla="*/ 52814 h 6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6642" h="60530">
                    <a:moveTo>
                      <a:pt x="157319" y="52814"/>
                    </a:moveTo>
                    <a:cubicBezTo>
                      <a:pt x="118786" y="43181"/>
                      <a:pt x="127889" y="54380"/>
                      <a:pt x="73027" y="47998"/>
                    </a:cubicBezTo>
                    <a:cubicBezTo>
                      <a:pt x="18166" y="41616"/>
                      <a:pt x="1669" y="20928"/>
                      <a:pt x="55" y="12764"/>
                    </a:cubicBezTo>
                    <a:cubicBezTo>
                      <a:pt x="-1390" y="5539"/>
                      <a:pt x="25752" y="3131"/>
                      <a:pt x="54869" y="0"/>
                    </a:cubicBezTo>
                    <a:lnTo>
                      <a:pt x="55158" y="554"/>
                    </a:lnTo>
                    <a:cubicBezTo>
                      <a:pt x="78567" y="15823"/>
                      <a:pt x="105684" y="24468"/>
                      <a:pt x="133621" y="25552"/>
                    </a:cubicBezTo>
                    <a:cubicBezTo>
                      <a:pt x="170853" y="26732"/>
                      <a:pt x="210398" y="16328"/>
                      <a:pt x="236119" y="16930"/>
                    </a:cubicBezTo>
                    <a:cubicBezTo>
                      <a:pt x="237010" y="25504"/>
                      <a:pt x="236769" y="34174"/>
                      <a:pt x="235348" y="42675"/>
                    </a:cubicBezTo>
                    <a:cubicBezTo>
                      <a:pt x="230363" y="66807"/>
                      <a:pt x="195852" y="62520"/>
                      <a:pt x="157319" y="52814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/>
              <p:cNvSpPr/>
              <p:nvPr/>
            </p:nvSpPr>
            <p:spPr>
              <a:xfrm>
                <a:off x="7523904" y="4431581"/>
                <a:ext cx="282045" cy="616537"/>
              </a:xfrm>
              <a:custGeom>
                <a:avLst/>
                <a:gdLst>
                  <a:gd name="connsiteX0" fmla="*/ 0 w 255450"/>
                  <a:gd name="connsiteY0" fmla="*/ 119936 h 558401"/>
                  <a:gd name="connsiteX1" fmla="*/ 69047 w 255450"/>
                  <a:gd name="connsiteY1" fmla="*/ 309856 h 558401"/>
                  <a:gd name="connsiteX2" fmla="*/ 159214 w 255450"/>
                  <a:gd name="connsiteY2" fmla="*/ 557913 h 558401"/>
                  <a:gd name="connsiteX3" fmla="*/ 208079 w 255450"/>
                  <a:gd name="connsiteY3" fmla="*/ 553795 h 558401"/>
                  <a:gd name="connsiteX4" fmla="*/ 255451 w 255450"/>
                  <a:gd name="connsiteY4" fmla="*/ 531157 h 558401"/>
                  <a:gd name="connsiteX5" fmla="*/ 185273 w 255450"/>
                  <a:gd name="connsiteY5" fmla="*/ 112615 h 558401"/>
                  <a:gd name="connsiteX6" fmla="*/ 144933 w 255450"/>
                  <a:gd name="connsiteY6" fmla="*/ 23724 h 558401"/>
                  <a:gd name="connsiteX7" fmla="*/ 0 w 255450"/>
                  <a:gd name="connsiteY7" fmla="*/ 119936 h 558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5450" h="558401">
                    <a:moveTo>
                      <a:pt x="0" y="119936"/>
                    </a:moveTo>
                    <a:lnTo>
                      <a:pt x="69047" y="309856"/>
                    </a:lnTo>
                    <a:lnTo>
                      <a:pt x="159214" y="557913"/>
                    </a:lnTo>
                    <a:cubicBezTo>
                      <a:pt x="175615" y="559238"/>
                      <a:pt x="192136" y="557865"/>
                      <a:pt x="208079" y="553795"/>
                    </a:cubicBezTo>
                    <a:cubicBezTo>
                      <a:pt x="230115" y="547606"/>
                      <a:pt x="255451" y="531157"/>
                      <a:pt x="255451" y="531157"/>
                    </a:cubicBezTo>
                    <a:cubicBezTo>
                      <a:pt x="255451" y="531157"/>
                      <a:pt x="231801" y="265399"/>
                      <a:pt x="185273" y="112615"/>
                    </a:cubicBezTo>
                    <a:cubicBezTo>
                      <a:pt x="173231" y="73383"/>
                      <a:pt x="159913" y="41641"/>
                      <a:pt x="144933" y="23724"/>
                    </a:cubicBezTo>
                    <a:cubicBezTo>
                      <a:pt x="71744" y="-64036"/>
                      <a:pt x="0" y="119936"/>
                      <a:pt x="0" y="119936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/>
              <p:cNvSpPr/>
              <p:nvPr/>
            </p:nvSpPr>
            <p:spPr>
              <a:xfrm>
                <a:off x="7140576" y="4195539"/>
                <a:ext cx="1214870" cy="782587"/>
              </a:xfrm>
              <a:custGeom>
                <a:avLst/>
                <a:gdLst>
                  <a:gd name="connsiteX0" fmla="*/ 420878 w 1100314"/>
                  <a:gd name="connsiteY0" fmla="*/ 33428 h 708793"/>
                  <a:gd name="connsiteX1" fmla="*/ 730444 w 1100314"/>
                  <a:gd name="connsiteY1" fmla="*/ 65699 h 708793"/>
                  <a:gd name="connsiteX2" fmla="*/ 758452 w 1100314"/>
                  <a:gd name="connsiteY2" fmla="*/ 20278 h 708793"/>
                  <a:gd name="connsiteX3" fmla="*/ 1044007 w 1100314"/>
                  <a:gd name="connsiteY3" fmla="*/ 0 h 708793"/>
                  <a:gd name="connsiteX4" fmla="*/ 1084226 w 1100314"/>
                  <a:gd name="connsiteY4" fmla="*/ 342222 h 708793"/>
                  <a:gd name="connsiteX5" fmla="*/ 1032014 w 1100314"/>
                  <a:gd name="connsiteY5" fmla="*/ 370087 h 708793"/>
                  <a:gd name="connsiteX6" fmla="*/ 1032014 w 1100314"/>
                  <a:gd name="connsiteY6" fmla="*/ 370087 h 708793"/>
                  <a:gd name="connsiteX7" fmla="*/ 806498 w 1100314"/>
                  <a:gd name="connsiteY7" fmla="*/ 372664 h 708793"/>
                  <a:gd name="connsiteX8" fmla="*/ 486336 w 1100314"/>
                  <a:gd name="connsiteY8" fmla="*/ 268720 h 708793"/>
                  <a:gd name="connsiteX9" fmla="*/ 404887 w 1100314"/>
                  <a:gd name="connsiteY9" fmla="*/ 399010 h 708793"/>
                  <a:gd name="connsiteX10" fmla="*/ 87326 w 1100314"/>
                  <a:gd name="connsiteY10" fmla="*/ 708793 h 708793"/>
                  <a:gd name="connsiteX11" fmla="*/ 26154 w 1100314"/>
                  <a:gd name="connsiteY11" fmla="*/ 702098 h 708793"/>
                  <a:gd name="connsiteX12" fmla="*/ 0 w 1100314"/>
                  <a:gd name="connsiteY12" fmla="*/ 685239 h 708793"/>
                  <a:gd name="connsiteX13" fmla="*/ 420878 w 1100314"/>
                  <a:gd name="connsiteY13" fmla="*/ 33428 h 70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0314" h="708793">
                    <a:moveTo>
                      <a:pt x="420878" y="33428"/>
                    </a:moveTo>
                    <a:cubicBezTo>
                      <a:pt x="467094" y="18978"/>
                      <a:pt x="598492" y="38894"/>
                      <a:pt x="730444" y="65699"/>
                    </a:cubicBezTo>
                    <a:lnTo>
                      <a:pt x="758452" y="20278"/>
                    </a:lnTo>
                    <a:lnTo>
                      <a:pt x="1044007" y="0"/>
                    </a:lnTo>
                    <a:cubicBezTo>
                      <a:pt x="1044007" y="0"/>
                      <a:pt x="1136703" y="209524"/>
                      <a:pt x="1084226" y="342222"/>
                    </a:cubicBezTo>
                    <a:cubicBezTo>
                      <a:pt x="1076495" y="361730"/>
                      <a:pt x="1057735" y="369846"/>
                      <a:pt x="1032014" y="370087"/>
                    </a:cubicBezTo>
                    <a:lnTo>
                      <a:pt x="1032014" y="370087"/>
                    </a:lnTo>
                    <a:cubicBezTo>
                      <a:pt x="1032014" y="370087"/>
                      <a:pt x="861673" y="373049"/>
                      <a:pt x="806498" y="372664"/>
                    </a:cubicBezTo>
                    <a:cubicBezTo>
                      <a:pt x="664576" y="371652"/>
                      <a:pt x="506807" y="272983"/>
                      <a:pt x="486336" y="268720"/>
                    </a:cubicBezTo>
                    <a:cubicBezTo>
                      <a:pt x="452837" y="261784"/>
                      <a:pt x="438941" y="328784"/>
                      <a:pt x="404887" y="399010"/>
                    </a:cubicBezTo>
                    <a:cubicBezTo>
                      <a:pt x="370833" y="469237"/>
                      <a:pt x="87326" y="708793"/>
                      <a:pt x="87326" y="708793"/>
                    </a:cubicBezTo>
                    <a:cubicBezTo>
                      <a:pt x="87326" y="708793"/>
                      <a:pt x="43976" y="708937"/>
                      <a:pt x="26154" y="702098"/>
                    </a:cubicBezTo>
                    <a:cubicBezTo>
                      <a:pt x="6888" y="694728"/>
                      <a:pt x="0" y="685239"/>
                      <a:pt x="0" y="685239"/>
                    </a:cubicBezTo>
                    <a:cubicBezTo>
                      <a:pt x="0" y="685239"/>
                      <a:pt x="316694" y="66253"/>
                      <a:pt x="420878" y="33428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/>
              <p:cNvSpPr/>
              <p:nvPr/>
            </p:nvSpPr>
            <p:spPr>
              <a:xfrm>
                <a:off x="7902034" y="3274860"/>
                <a:ext cx="625201" cy="715118"/>
              </a:xfrm>
              <a:custGeom>
                <a:avLst/>
                <a:gdLst>
                  <a:gd name="connsiteX0" fmla="*/ 73226 w 566248"/>
                  <a:gd name="connsiteY0" fmla="*/ 461104 h 647686"/>
                  <a:gd name="connsiteX1" fmla="*/ 380913 w 566248"/>
                  <a:gd name="connsiteY1" fmla="*/ 634503 h 647686"/>
                  <a:gd name="connsiteX2" fmla="*/ 499692 w 566248"/>
                  <a:gd name="connsiteY2" fmla="*/ 635346 h 647686"/>
                  <a:gd name="connsiteX3" fmla="*/ 480738 w 566248"/>
                  <a:gd name="connsiteY3" fmla="*/ 349310 h 647686"/>
                  <a:gd name="connsiteX4" fmla="*/ 362995 w 566248"/>
                  <a:gd name="connsiteY4" fmla="*/ 192335 h 647686"/>
                  <a:gd name="connsiteX5" fmla="*/ 187188 w 566248"/>
                  <a:gd name="connsiteY5" fmla="*/ 850 h 647686"/>
                  <a:gd name="connsiteX6" fmla="*/ 159925 w 566248"/>
                  <a:gd name="connsiteY6" fmla="*/ 2463 h 647686"/>
                  <a:gd name="connsiteX7" fmla="*/ 104943 w 566248"/>
                  <a:gd name="connsiteY7" fmla="*/ 16239 h 647686"/>
                  <a:gd name="connsiteX8" fmla="*/ 73226 w 566248"/>
                  <a:gd name="connsiteY8" fmla="*/ 461104 h 647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6248" h="647686">
                    <a:moveTo>
                      <a:pt x="73226" y="461104"/>
                    </a:moveTo>
                    <a:cubicBezTo>
                      <a:pt x="174375" y="517772"/>
                      <a:pt x="379829" y="635225"/>
                      <a:pt x="380913" y="634503"/>
                    </a:cubicBezTo>
                    <a:cubicBezTo>
                      <a:pt x="380913" y="634503"/>
                      <a:pt x="456486" y="663595"/>
                      <a:pt x="499692" y="635346"/>
                    </a:cubicBezTo>
                    <a:cubicBezTo>
                      <a:pt x="571676" y="588263"/>
                      <a:pt x="611004" y="460454"/>
                      <a:pt x="480738" y="349310"/>
                    </a:cubicBezTo>
                    <a:cubicBezTo>
                      <a:pt x="415713" y="293918"/>
                      <a:pt x="369425" y="280167"/>
                      <a:pt x="362995" y="192335"/>
                    </a:cubicBezTo>
                    <a:cubicBezTo>
                      <a:pt x="359503" y="144699"/>
                      <a:pt x="295562" y="-12926"/>
                      <a:pt x="187188" y="850"/>
                    </a:cubicBezTo>
                    <a:cubicBezTo>
                      <a:pt x="178157" y="2133"/>
                      <a:pt x="169053" y="2673"/>
                      <a:pt x="159925" y="2463"/>
                    </a:cubicBezTo>
                    <a:cubicBezTo>
                      <a:pt x="140659" y="1721"/>
                      <a:pt x="121585" y="6500"/>
                      <a:pt x="104943" y="16239"/>
                    </a:cubicBezTo>
                    <a:cubicBezTo>
                      <a:pt x="43676" y="52243"/>
                      <a:pt x="-78980" y="438369"/>
                      <a:pt x="73226" y="461104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/>
              <p:cNvSpPr/>
              <p:nvPr/>
            </p:nvSpPr>
            <p:spPr>
              <a:xfrm>
                <a:off x="8064039" y="3556434"/>
                <a:ext cx="167314" cy="185561"/>
              </a:xfrm>
              <a:custGeom>
                <a:avLst/>
                <a:gdLst>
                  <a:gd name="connsiteX0" fmla="*/ 12017 w 151537"/>
                  <a:gd name="connsiteY0" fmla="*/ 159046 h 168064"/>
                  <a:gd name="connsiteX1" fmla="*/ 95755 w 151537"/>
                  <a:gd name="connsiteY1" fmla="*/ 162201 h 168064"/>
                  <a:gd name="connsiteX2" fmla="*/ 151531 w 151537"/>
                  <a:gd name="connsiteY2" fmla="*/ 96333 h 168064"/>
                  <a:gd name="connsiteX3" fmla="*/ 109723 w 151537"/>
                  <a:gd name="connsiteY3" fmla="*/ 0 h 168064"/>
                  <a:gd name="connsiteX4" fmla="*/ 103558 w 151537"/>
                  <a:gd name="connsiteY4" fmla="*/ 2168 h 168064"/>
                  <a:gd name="connsiteX5" fmla="*/ 0 w 151537"/>
                  <a:gd name="connsiteY5" fmla="*/ 38630 h 168064"/>
                  <a:gd name="connsiteX6" fmla="*/ 11873 w 151537"/>
                  <a:gd name="connsiteY6" fmla="*/ 103462 h 168064"/>
                  <a:gd name="connsiteX7" fmla="*/ 12017 w 151537"/>
                  <a:gd name="connsiteY7" fmla="*/ 159046 h 168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1537" h="168064">
                    <a:moveTo>
                      <a:pt x="12017" y="159046"/>
                    </a:moveTo>
                    <a:cubicBezTo>
                      <a:pt x="11584" y="159335"/>
                      <a:pt x="61918" y="176915"/>
                      <a:pt x="95755" y="162201"/>
                    </a:cubicBezTo>
                    <a:cubicBezTo>
                      <a:pt x="127593" y="148401"/>
                      <a:pt x="151989" y="96357"/>
                      <a:pt x="151531" y="96333"/>
                    </a:cubicBezTo>
                    <a:cubicBezTo>
                      <a:pt x="137081" y="95562"/>
                      <a:pt x="121331" y="82822"/>
                      <a:pt x="109723" y="0"/>
                    </a:cubicBezTo>
                    <a:lnTo>
                      <a:pt x="103558" y="2168"/>
                    </a:lnTo>
                    <a:lnTo>
                      <a:pt x="0" y="38630"/>
                    </a:lnTo>
                    <a:cubicBezTo>
                      <a:pt x="0" y="38630"/>
                      <a:pt x="7225" y="71865"/>
                      <a:pt x="11873" y="103462"/>
                    </a:cubicBezTo>
                    <a:cubicBezTo>
                      <a:pt x="15678" y="129857"/>
                      <a:pt x="17701" y="155337"/>
                      <a:pt x="12017" y="159046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/>
              <p:cNvSpPr/>
              <p:nvPr/>
            </p:nvSpPr>
            <p:spPr>
              <a:xfrm>
                <a:off x="8063958" y="3558721"/>
                <a:ext cx="114419" cy="102719"/>
              </a:xfrm>
              <a:custGeom>
                <a:avLst/>
                <a:gdLst>
                  <a:gd name="connsiteX0" fmla="*/ 0 w 103630"/>
                  <a:gd name="connsiteY0" fmla="*/ 36462 h 93033"/>
                  <a:gd name="connsiteX1" fmla="*/ 10548 w 103630"/>
                  <a:gd name="connsiteY1" fmla="*/ 93033 h 93033"/>
                  <a:gd name="connsiteX2" fmla="*/ 103630 w 103630"/>
                  <a:gd name="connsiteY2" fmla="*/ 0 h 93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630" h="93033">
                    <a:moveTo>
                      <a:pt x="0" y="36462"/>
                    </a:moveTo>
                    <a:cubicBezTo>
                      <a:pt x="0" y="36462"/>
                      <a:pt x="4407" y="59751"/>
                      <a:pt x="10548" y="93033"/>
                    </a:cubicBezTo>
                    <a:cubicBezTo>
                      <a:pt x="69986" y="82750"/>
                      <a:pt x="95032" y="32055"/>
                      <a:pt x="103630" y="0"/>
                    </a:cubicBezTo>
                    <a:close/>
                  </a:path>
                </a:pathLst>
              </a:custGeom>
              <a:solidFill>
                <a:srgbClr val="ED975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/>
              <p:cNvSpPr/>
              <p:nvPr/>
            </p:nvSpPr>
            <p:spPr>
              <a:xfrm>
                <a:off x="7967824" y="3360932"/>
                <a:ext cx="222168" cy="274322"/>
              </a:xfrm>
              <a:custGeom>
                <a:avLst/>
                <a:gdLst>
                  <a:gd name="connsiteX0" fmla="*/ 71439 w 201219"/>
                  <a:gd name="connsiteY0" fmla="*/ 248426 h 248455"/>
                  <a:gd name="connsiteX1" fmla="*/ 200429 w 201219"/>
                  <a:gd name="connsiteY1" fmla="*/ 142460 h 248455"/>
                  <a:gd name="connsiteX2" fmla="*/ 106793 w 201219"/>
                  <a:gd name="connsiteY2" fmla="*/ 658 h 248455"/>
                  <a:gd name="connsiteX3" fmla="*/ 177 w 201219"/>
                  <a:gd name="connsiteY3" fmla="*/ 74883 h 248455"/>
                  <a:gd name="connsiteX4" fmla="*/ 71439 w 201219"/>
                  <a:gd name="connsiteY4" fmla="*/ 248426 h 248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219" h="248455">
                    <a:moveTo>
                      <a:pt x="71439" y="248426"/>
                    </a:moveTo>
                    <a:cubicBezTo>
                      <a:pt x="71439" y="248426"/>
                      <a:pt x="213000" y="230436"/>
                      <a:pt x="200429" y="142460"/>
                    </a:cubicBezTo>
                    <a:cubicBezTo>
                      <a:pt x="187858" y="54484"/>
                      <a:pt x="197683" y="-7097"/>
                      <a:pt x="106793" y="658"/>
                    </a:cubicBezTo>
                    <a:cubicBezTo>
                      <a:pt x="15903" y="8413"/>
                      <a:pt x="3235" y="44490"/>
                      <a:pt x="177" y="74883"/>
                    </a:cubicBezTo>
                    <a:cubicBezTo>
                      <a:pt x="-2882" y="105276"/>
                      <a:pt x="34279" y="250834"/>
                      <a:pt x="71439" y="248426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/>
              <p:cNvSpPr/>
              <p:nvPr/>
            </p:nvSpPr>
            <p:spPr>
              <a:xfrm>
                <a:off x="7974188" y="3352228"/>
                <a:ext cx="261118" cy="134039"/>
              </a:xfrm>
              <a:custGeom>
                <a:avLst/>
                <a:gdLst>
                  <a:gd name="connsiteX0" fmla="*/ 0 w 236496"/>
                  <a:gd name="connsiteY0" fmla="*/ 34623 h 121400"/>
                  <a:gd name="connsiteX1" fmla="*/ 151507 w 236496"/>
                  <a:gd name="connsiteY1" fmla="*/ 119998 h 121400"/>
                  <a:gd name="connsiteX2" fmla="*/ 236497 w 236496"/>
                  <a:gd name="connsiteY2" fmla="*/ 107114 h 121400"/>
                  <a:gd name="connsiteX3" fmla="*/ 178914 w 236496"/>
                  <a:gd name="connsiteY3" fmla="*/ 27952 h 121400"/>
                  <a:gd name="connsiteX4" fmla="*/ 143392 w 236496"/>
                  <a:gd name="connsiteY4" fmla="*/ 2159 h 121400"/>
                  <a:gd name="connsiteX5" fmla="*/ 0 w 236496"/>
                  <a:gd name="connsiteY5" fmla="*/ 34623 h 121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6496" h="121400">
                    <a:moveTo>
                      <a:pt x="0" y="34623"/>
                    </a:moveTo>
                    <a:cubicBezTo>
                      <a:pt x="0" y="34623"/>
                      <a:pt x="89975" y="113279"/>
                      <a:pt x="151507" y="119998"/>
                    </a:cubicBezTo>
                    <a:cubicBezTo>
                      <a:pt x="213040" y="126718"/>
                      <a:pt x="236497" y="107114"/>
                      <a:pt x="236497" y="107114"/>
                    </a:cubicBezTo>
                    <a:cubicBezTo>
                      <a:pt x="212077" y="84957"/>
                      <a:pt x="192473" y="58006"/>
                      <a:pt x="178914" y="27952"/>
                    </a:cubicBezTo>
                    <a:cubicBezTo>
                      <a:pt x="172628" y="13550"/>
                      <a:pt x="159022" y="3684"/>
                      <a:pt x="143392" y="2159"/>
                    </a:cubicBezTo>
                    <a:cubicBezTo>
                      <a:pt x="99367" y="-1935"/>
                      <a:pt x="16039" y="-4271"/>
                      <a:pt x="0" y="34623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/>
              <p:cNvSpPr/>
              <p:nvPr/>
            </p:nvSpPr>
            <p:spPr>
              <a:xfrm>
                <a:off x="7955583" y="3364247"/>
                <a:ext cx="81066" cy="175409"/>
              </a:xfrm>
              <a:custGeom>
                <a:avLst/>
                <a:gdLst>
                  <a:gd name="connsiteX0" fmla="*/ 73423 w 73422"/>
                  <a:gd name="connsiteY0" fmla="*/ 17140 h 158869"/>
                  <a:gd name="connsiteX1" fmla="*/ 33228 w 73422"/>
                  <a:gd name="connsiteY1" fmla="*/ 67907 h 158869"/>
                  <a:gd name="connsiteX2" fmla="*/ 27954 w 73422"/>
                  <a:gd name="connsiteY2" fmla="*/ 158870 h 158869"/>
                  <a:gd name="connsiteX3" fmla="*/ 8446 w 73422"/>
                  <a:gd name="connsiteY3" fmla="*/ 22390 h 158869"/>
                  <a:gd name="connsiteX4" fmla="*/ 73423 w 73422"/>
                  <a:gd name="connsiteY4" fmla="*/ 17140 h 158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422" h="158869">
                    <a:moveTo>
                      <a:pt x="73423" y="17140"/>
                    </a:moveTo>
                    <a:cubicBezTo>
                      <a:pt x="73423" y="17140"/>
                      <a:pt x="42910" y="46232"/>
                      <a:pt x="33228" y="67907"/>
                    </a:cubicBezTo>
                    <a:cubicBezTo>
                      <a:pt x="23884" y="88787"/>
                      <a:pt x="20753" y="138904"/>
                      <a:pt x="27954" y="158870"/>
                    </a:cubicBezTo>
                    <a:cubicBezTo>
                      <a:pt x="27954" y="158870"/>
                      <a:pt x="-18599" y="66775"/>
                      <a:pt x="8446" y="22390"/>
                    </a:cubicBezTo>
                    <a:cubicBezTo>
                      <a:pt x="37105" y="-24717"/>
                      <a:pt x="73423" y="17140"/>
                      <a:pt x="73423" y="17140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/>
              <p:cNvSpPr/>
              <p:nvPr/>
            </p:nvSpPr>
            <p:spPr>
              <a:xfrm>
                <a:off x="7944213" y="3659030"/>
                <a:ext cx="419157" cy="598195"/>
              </a:xfrm>
              <a:custGeom>
                <a:avLst/>
                <a:gdLst>
                  <a:gd name="connsiteX0" fmla="*/ 8 w 379633"/>
                  <a:gd name="connsiteY0" fmla="*/ 273601 h 541788"/>
                  <a:gd name="connsiteX1" fmla="*/ 30690 w 379633"/>
                  <a:gd name="connsiteY1" fmla="*/ 527462 h 541788"/>
                  <a:gd name="connsiteX2" fmla="*/ 87285 w 379633"/>
                  <a:gd name="connsiteY2" fmla="*/ 540130 h 541788"/>
                  <a:gd name="connsiteX3" fmla="*/ 335342 w 379633"/>
                  <a:gd name="connsiteY3" fmla="*/ 517034 h 541788"/>
                  <a:gd name="connsiteX4" fmla="*/ 359426 w 379633"/>
                  <a:gd name="connsiteY4" fmla="*/ 357676 h 541788"/>
                  <a:gd name="connsiteX5" fmla="*/ 366121 w 379633"/>
                  <a:gd name="connsiteY5" fmla="*/ 327933 h 541788"/>
                  <a:gd name="connsiteX6" fmla="*/ 345169 w 379633"/>
                  <a:gd name="connsiteY6" fmla="*/ 153835 h 541788"/>
                  <a:gd name="connsiteX7" fmla="*/ 249630 w 379633"/>
                  <a:gd name="connsiteY7" fmla="*/ 64 h 541788"/>
                  <a:gd name="connsiteX8" fmla="*/ 120352 w 379633"/>
                  <a:gd name="connsiteY8" fmla="*/ 10468 h 541788"/>
                  <a:gd name="connsiteX9" fmla="*/ 8 w 379633"/>
                  <a:gd name="connsiteY9" fmla="*/ 273601 h 54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9633" h="541788">
                    <a:moveTo>
                      <a:pt x="8" y="273601"/>
                    </a:moveTo>
                    <a:cubicBezTo>
                      <a:pt x="2247" y="559902"/>
                      <a:pt x="-425" y="499983"/>
                      <a:pt x="30690" y="527462"/>
                    </a:cubicBezTo>
                    <a:cubicBezTo>
                      <a:pt x="38204" y="534061"/>
                      <a:pt x="59373" y="538107"/>
                      <a:pt x="87285" y="540130"/>
                    </a:cubicBezTo>
                    <a:cubicBezTo>
                      <a:pt x="175020" y="546584"/>
                      <a:pt x="329442" y="533218"/>
                      <a:pt x="335342" y="517034"/>
                    </a:cubicBezTo>
                    <a:cubicBezTo>
                      <a:pt x="356006" y="461041"/>
                      <a:pt x="341821" y="443508"/>
                      <a:pt x="359426" y="357676"/>
                    </a:cubicBezTo>
                    <a:cubicBezTo>
                      <a:pt x="361232" y="348548"/>
                      <a:pt x="363496" y="338674"/>
                      <a:pt x="366121" y="327933"/>
                    </a:cubicBezTo>
                    <a:cubicBezTo>
                      <a:pt x="380571" y="269001"/>
                      <a:pt x="394491" y="249012"/>
                      <a:pt x="345169" y="153835"/>
                    </a:cubicBezTo>
                    <a:cubicBezTo>
                      <a:pt x="300470" y="67617"/>
                      <a:pt x="253893" y="-2416"/>
                      <a:pt x="249630" y="64"/>
                    </a:cubicBezTo>
                    <a:cubicBezTo>
                      <a:pt x="129576" y="70195"/>
                      <a:pt x="120352" y="10468"/>
                      <a:pt x="120352" y="10468"/>
                    </a:cubicBezTo>
                    <a:cubicBezTo>
                      <a:pt x="120352" y="10468"/>
                      <a:pt x="-1124" y="133967"/>
                      <a:pt x="8" y="273601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/>
              <p:cNvSpPr/>
              <p:nvPr/>
            </p:nvSpPr>
            <p:spPr>
              <a:xfrm>
                <a:off x="7600139" y="4555973"/>
                <a:ext cx="205810" cy="492198"/>
              </a:xfrm>
              <a:custGeom>
                <a:avLst/>
                <a:gdLst>
                  <a:gd name="connsiteX0" fmla="*/ 0 w 186403"/>
                  <a:gd name="connsiteY0" fmla="*/ 197242 h 445786"/>
                  <a:gd name="connsiteX1" fmla="*/ 90167 w 186403"/>
                  <a:gd name="connsiteY1" fmla="*/ 445299 h 445786"/>
                  <a:gd name="connsiteX2" fmla="*/ 139032 w 186403"/>
                  <a:gd name="connsiteY2" fmla="*/ 441180 h 445786"/>
                  <a:gd name="connsiteX3" fmla="*/ 186404 w 186403"/>
                  <a:gd name="connsiteY3" fmla="*/ 418542 h 445786"/>
                  <a:gd name="connsiteX4" fmla="*/ 116226 w 186403"/>
                  <a:gd name="connsiteY4" fmla="*/ 0 h 44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403" h="445786">
                    <a:moveTo>
                      <a:pt x="0" y="197242"/>
                    </a:moveTo>
                    <a:lnTo>
                      <a:pt x="90167" y="445299"/>
                    </a:lnTo>
                    <a:cubicBezTo>
                      <a:pt x="106568" y="446623"/>
                      <a:pt x="123089" y="445250"/>
                      <a:pt x="139032" y="441180"/>
                    </a:cubicBezTo>
                    <a:cubicBezTo>
                      <a:pt x="161068" y="434991"/>
                      <a:pt x="186404" y="418542"/>
                      <a:pt x="186404" y="418542"/>
                    </a:cubicBezTo>
                    <a:cubicBezTo>
                      <a:pt x="186404" y="418542"/>
                      <a:pt x="162754" y="152784"/>
                      <a:pt x="116226" y="0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/>
              <p:cNvSpPr/>
              <p:nvPr/>
            </p:nvSpPr>
            <p:spPr>
              <a:xfrm>
                <a:off x="7812066" y="3670561"/>
                <a:ext cx="265001" cy="484552"/>
              </a:xfrm>
              <a:custGeom>
                <a:avLst/>
                <a:gdLst>
                  <a:gd name="connsiteX0" fmla="*/ 240013 w 240013"/>
                  <a:gd name="connsiteY0" fmla="*/ 0 h 438861"/>
                  <a:gd name="connsiteX1" fmla="*/ 102016 w 240013"/>
                  <a:gd name="connsiteY1" fmla="*/ 72852 h 438861"/>
                  <a:gd name="connsiteX2" fmla="*/ 0 w 240013"/>
                  <a:gd name="connsiteY2" fmla="*/ 436508 h 438861"/>
                  <a:gd name="connsiteX3" fmla="*/ 91516 w 240013"/>
                  <a:gd name="connsiteY3" fmla="*/ 419505 h 438861"/>
                  <a:gd name="connsiteX4" fmla="*/ 193942 w 240013"/>
                  <a:gd name="connsiteY4" fmla="*/ 152182 h 43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013" h="438861">
                    <a:moveTo>
                      <a:pt x="240013" y="0"/>
                    </a:moveTo>
                    <a:cubicBezTo>
                      <a:pt x="240013" y="0"/>
                      <a:pt x="116852" y="19989"/>
                      <a:pt x="102016" y="72852"/>
                    </a:cubicBezTo>
                    <a:cubicBezTo>
                      <a:pt x="87181" y="125714"/>
                      <a:pt x="0" y="436508"/>
                      <a:pt x="0" y="436508"/>
                    </a:cubicBezTo>
                    <a:cubicBezTo>
                      <a:pt x="0" y="436508"/>
                      <a:pt x="62448" y="448188"/>
                      <a:pt x="91516" y="419505"/>
                    </a:cubicBezTo>
                    <a:cubicBezTo>
                      <a:pt x="120585" y="390822"/>
                      <a:pt x="193942" y="152182"/>
                      <a:pt x="193942" y="152182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/>
              <p:cNvSpPr/>
              <p:nvPr/>
            </p:nvSpPr>
            <p:spPr>
              <a:xfrm>
                <a:off x="8040665" y="3921975"/>
                <a:ext cx="300473" cy="335249"/>
              </a:xfrm>
              <a:custGeom>
                <a:avLst/>
                <a:gdLst>
                  <a:gd name="connsiteX0" fmla="*/ 0 w 272140"/>
                  <a:gd name="connsiteY0" fmla="*/ 301979 h 303637"/>
                  <a:gd name="connsiteX1" fmla="*/ 248057 w 272140"/>
                  <a:gd name="connsiteY1" fmla="*/ 278883 h 303637"/>
                  <a:gd name="connsiteX2" fmla="*/ 272140 w 272140"/>
                  <a:gd name="connsiteY2" fmla="*/ 119525 h 303637"/>
                  <a:gd name="connsiteX3" fmla="*/ 230645 w 272140"/>
                  <a:gd name="connsiteY3" fmla="*/ 0 h 303637"/>
                  <a:gd name="connsiteX4" fmla="*/ 197289 w 272140"/>
                  <a:gd name="connsiteY4" fmla="*/ 167474 h 303637"/>
                  <a:gd name="connsiteX5" fmla="*/ 17292 w 272140"/>
                  <a:gd name="connsiteY5" fmla="*/ 262796 h 303637"/>
                  <a:gd name="connsiteX6" fmla="*/ 0 w 272140"/>
                  <a:gd name="connsiteY6" fmla="*/ 301979 h 30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2140" h="303637">
                    <a:moveTo>
                      <a:pt x="0" y="301979"/>
                    </a:moveTo>
                    <a:cubicBezTo>
                      <a:pt x="87735" y="308434"/>
                      <a:pt x="242157" y="295067"/>
                      <a:pt x="248057" y="278883"/>
                    </a:cubicBezTo>
                    <a:cubicBezTo>
                      <a:pt x="268721" y="222890"/>
                      <a:pt x="254535" y="205357"/>
                      <a:pt x="272140" y="119525"/>
                    </a:cubicBezTo>
                    <a:lnTo>
                      <a:pt x="230645" y="0"/>
                    </a:lnTo>
                    <a:cubicBezTo>
                      <a:pt x="230645" y="0"/>
                      <a:pt x="236690" y="132819"/>
                      <a:pt x="197289" y="167474"/>
                    </a:cubicBezTo>
                    <a:cubicBezTo>
                      <a:pt x="157890" y="202130"/>
                      <a:pt x="36510" y="233751"/>
                      <a:pt x="17292" y="262796"/>
                    </a:cubicBezTo>
                    <a:cubicBezTo>
                      <a:pt x="7899" y="276716"/>
                      <a:pt x="1758" y="290732"/>
                      <a:pt x="0" y="301979"/>
                    </a:cubicBezTo>
                    <a:close/>
                  </a:path>
                </a:pathLst>
              </a:custGeom>
              <a:solidFill>
                <a:srgbClr val="F2CCA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/>
              <p:cNvSpPr/>
              <p:nvPr/>
            </p:nvSpPr>
            <p:spPr>
              <a:xfrm>
                <a:off x="7982508" y="4179036"/>
                <a:ext cx="169571" cy="59254"/>
              </a:xfrm>
              <a:custGeom>
                <a:avLst/>
                <a:gdLst>
                  <a:gd name="connsiteX0" fmla="*/ 153582 w 153581"/>
                  <a:gd name="connsiteY0" fmla="*/ 14032 h 53667"/>
                  <a:gd name="connsiteX1" fmla="*/ 53083 w 153581"/>
                  <a:gd name="connsiteY1" fmla="*/ 1725 h 53667"/>
                  <a:gd name="connsiteX2" fmla="*/ 365 w 153581"/>
                  <a:gd name="connsiteY2" fmla="*/ 46785 h 53667"/>
                  <a:gd name="connsiteX3" fmla="*/ 43040 w 153581"/>
                  <a:gd name="connsiteY3" fmla="*/ 36598 h 53667"/>
                  <a:gd name="connsiteX4" fmla="*/ 79791 w 153581"/>
                  <a:gd name="connsiteY4" fmla="*/ 44906 h 53667"/>
                  <a:gd name="connsiteX5" fmla="*/ 145659 w 153581"/>
                  <a:gd name="connsiteY5" fmla="*/ 51987 h 53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3581" h="53667">
                    <a:moveTo>
                      <a:pt x="153582" y="14032"/>
                    </a:moveTo>
                    <a:cubicBezTo>
                      <a:pt x="153582" y="14032"/>
                      <a:pt x="67099" y="-5861"/>
                      <a:pt x="53083" y="1725"/>
                    </a:cubicBezTo>
                    <a:cubicBezTo>
                      <a:pt x="39067" y="9311"/>
                      <a:pt x="4700" y="37055"/>
                      <a:pt x="365" y="46785"/>
                    </a:cubicBezTo>
                    <a:cubicBezTo>
                      <a:pt x="-3970" y="56514"/>
                      <a:pt x="31528" y="39560"/>
                      <a:pt x="43040" y="36598"/>
                    </a:cubicBezTo>
                    <a:cubicBezTo>
                      <a:pt x="50530" y="34647"/>
                      <a:pt x="70086" y="41607"/>
                      <a:pt x="79791" y="44906"/>
                    </a:cubicBezTo>
                    <a:cubicBezTo>
                      <a:pt x="120564" y="58826"/>
                      <a:pt x="145659" y="51987"/>
                      <a:pt x="145659" y="51987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/>
              <p:cNvSpPr/>
              <p:nvPr/>
            </p:nvSpPr>
            <p:spPr>
              <a:xfrm>
                <a:off x="8136440" y="3659021"/>
                <a:ext cx="389613" cy="608830"/>
              </a:xfrm>
              <a:custGeom>
                <a:avLst/>
                <a:gdLst>
                  <a:gd name="connsiteX0" fmla="*/ 75577 w 352875"/>
                  <a:gd name="connsiteY0" fmla="*/ 0 h 551421"/>
                  <a:gd name="connsiteX1" fmla="*/ 231661 w 352875"/>
                  <a:gd name="connsiteY1" fmla="*/ 64423 h 551421"/>
                  <a:gd name="connsiteX2" fmla="*/ 333075 w 352875"/>
                  <a:gd name="connsiteY2" fmla="*/ 525929 h 551421"/>
                  <a:gd name="connsiteX3" fmla="*/ 2774 w 352875"/>
                  <a:gd name="connsiteY3" fmla="*/ 536839 h 551421"/>
                  <a:gd name="connsiteX4" fmla="*/ 6555 w 352875"/>
                  <a:gd name="connsiteY4" fmla="*/ 477401 h 551421"/>
                  <a:gd name="connsiteX5" fmla="*/ 221715 w 352875"/>
                  <a:gd name="connsiteY5" fmla="*/ 419265 h 551421"/>
                  <a:gd name="connsiteX6" fmla="*/ 111293 w 352875"/>
                  <a:gd name="connsiteY6" fmla="*/ 217182 h 551421"/>
                  <a:gd name="connsiteX7" fmla="*/ 75577 w 352875"/>
                  <a:gd name="connsiteY7" fmla="*/ 0 h 551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2875" h="551421">
                    <a:moveTo>
                      <a:pt x="75577" y="0"/>
                    </a:moveTo>
                    <a:cubicBezTo>
                      <a:pt x="75577" y="0"/>
                      <a:pt x="191803" y="7995"/>
                      <a:pt x="231661" y="64423"/>
                    </a:cubicBezTo>
                    <a:cubicBezTo>
                      <a:pt x="287775" y="143897"/>
                      <a:pt x="397835" y="481471"/>
                      <a:pt x="333075" y="525929"/>
                    </a:cubicBezTo>
                    <a:cubicBezTo>
                      <a:pt x="260175" y="576022"/>
                      <a:pt x="2774" y="536839"/>
                      <a:pt x="2774" y="536839"/>
                    </a:cubicBezTo>
                    <a:cubicBezTo>
                      <a:pt x="2774" y="536839"/>
                      <a:pt x="-5511" y="496716"/>
                      <a:pt x="6555" y="477401"/>
                    </a:cubicBezTo>
                    <a:cubicBezTo>
                      <a:pt x="18621" y="458087"/>
                      <a:pt x="212708" y="428151"/>
                      <a:pt x="221715" y="419265"/>
                    </a:cubicBezTo>
                    <a:cubicBezTo>
                      <a:pt x="230722" y="410378"/>
                      <a:pt x="111100" y="244011"/>
                      <a:pt x="111293" y="217182"/>
                    </a:cubicBezTo>
                    <a:cubicBezTo>
                      <a:pt x="111486" y="190353"/>
                      <a:pt x="75577" y="0"/>
                      <a:pt x="75577" y="0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/>
              <p:cNvSpPr/>
              <p:nvPr/>
            </p:nvSpPr>
            <p:spPr>
              <a:xfrm>
                <a:off x="7998652" y="4207531"/>
                <a:ext cx="37652" cy="31047"/>
              </a:xfrm>
              <a:custGeom>
                <a:avLst/>
                <a:gdLst>
                  <a:gd name="connsiteX0" fmla="*/ 34102 w 34102"/>
                  <a:gd name="connsiteY0" fmla="*/ 0 h 28119"/>
                  <a:gd name="connsiteX1" fmla="*/ 9826 w 34102"/>
                  <a:gd name="connsiteY1" fmla="*/ 26034 h 28119"/>
                  <a:gd name="connsiteX2" fmla="*/ 0 w 34102"/>
                  <a:gd name="connsiteY2" fmla="*/ 28057 h 28119"/>
                  <a:gd name="connsiteX3" fmla="*/ 12403 w 34102"/>
                  <a:gd name="connsiteY3" fmla="*/ 6141 h 28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102" h="28119">
                    <a:moveTo>
                      <a:pt x="34102" y="0"/>
                    </a:moveTo>
                    <a:cubicBezTo>
                      <a:pt x="34102" y="0"/>
                      <a:pt x="15775" y="23264"/>
                      <a:pt x="9826" y="26034"/>
                    </a:cubicBezTo>
                    <a:cubicBezTo>
                      <a:pt x="6816" y="27624"/>
                      <a:pt x="3396" y="28346"/>
                      <a:pt x="0" y="28057"/>
                    </a:cubicBezTo>
                    <a:lnTo>
                      <a:pt x="12403" y="6141"/>
                    </a:ln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/>
              <p:cNvSpPr/>
              <p:nvPr/>
            </p:nvSpPr>
            <p:spPr>
              <a:xfrm>
                <a:off x="7982618" y="4180940"/>
                <a:ext cx="58499" cy="31684"/>
              </a:xfrm>
              <a:custGeom>
                <a:avLst/>
                <a:gdLst>
                  <a:gd name="connsiteX0" fmla="*/ 52983 w 52983"/>
                  <a:gd name="connsiteY0" fmla="*/ 0 h 28696"/>
                  <a:gd name="connsiteX1" fmla="*/ 0 w 52983"/>
                  <a:gd name="connsiteY1" fmla="*/ 25264 h 28696"/>
                  <a:gd name="connsiteX2" fmla="*/ 8718 w 52983"/>
                  <a:gd name="connsiteY2" fmla="*/ 28683 h 28696"/>
                  <a:gd name="connsiteX3" fmla="*/ 31646 w 52983"/>
                  <a:gd name="connsiteY3" fmla="*/ 22566 h 28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983" h="28696">
                    <a:moveTo>
                      <a:pt x="52983" y="0"/>
                    </a:moveTo>
                    <a:lnTo>
                      <a:pt x="0" y="25264"/>
                    </a:lnTo>
                    <a:cubicBezTo>
                      <a:pt x="0" y="25264"/>
                      <a:pt x="2216" y="28948"/>
                      <a:pt x="8718" y="28683"/>
                    </a:cubicBezTo>
                    <a:cubicBezTo>
                      <a:pt x="15221" y="28418"/>
                      <a:pt x="31646" y="22566"/>
                      <a:pt x="31646" y="22566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/>
              <p:cNvSpPr/>
              <p:nvPr/>
            </p:nvSpPr>
            <p:spPr>
              <a:xfrm>
                <a:off x="7425014" y="3929075"/>
                <a:ext cx="596930" cy="348894"/>
              </a:xfrm>
              <a:custGeom>
                <a:avLst/>
                <a:gdLst>
                  <a:gd name="connsiteX0" fmla="*/ 540644 w 540643"/>
                  <a:gd name="connsiteY0" fmla="*/ 315996 h 315995"/>
                  <a:gd name="connsiteX1" fmla="*/ 123330 w 540643"/>
                  <a:gd name="connsiteY1" fmla="*/ 313058 h 315995"/>
                  <a:gd name="connsiteX2" fmla="*/ 0 w 540643"/>
                  <a:gd name="connsiteY2" fmla="*/ 0 h 315995"/>
                  <a:gd name="connsiteX3" fmla="*/ 416664 w 540643"/>
                  <a:gd name="connsiteY3" fmla="*/ 2938 h 315995"/>
                  <a:gd name="connsiteX4" fmla="*/ 540644 w 540643"/>
                  <a:gd name="connsiteY4" fmla="*/ 315996 h 315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0643" h="315995">
                    <a:moveTo>
                      <a:pt x="540644" y="315996"/>
                    </a:moveTo>
                    <a:lnTo>
                      <a:pt x="123330" y="313058"/>
                    </a:lnTo>
                    <a:lnTo>
                      <a:pt x="0" y="0"/>
                    </a:lnTo>
                    <a:lnTo>
                      <a:pt x="416664" y="2938"/>
                    </a:lnTo>
                    <a:lnTo>
                      <a:pt x="540644" y="315996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/>
              <p:cNvSpPr/>
              <p:nvPr/>
            </p:nvSpPr>
            <p:spPr>
              <a:xfrm>
                <a:off x="7555866" y="4261270"/>
                <a:ext cx="608472" cy="17709"/>
              </a:xfrm>
              <a:custGeom>
                <a:avLst/>
                <a:gdLst>
                  <a:gd name="connsiteX0" fmla="*/ 0 w 551096"/>
                  <a:gd name="connsiteY0" fmla="*/ 0 h 16039"/>
                  <a:gd name="connsiteX1" fmla="*/ 551096 w 551096"/>
                  <a:gd name="connsiteY1" fmla="*/ 3877 h 16039"/>
                  <a:gd name="connsiteX2" fmla="*/ 551000 w 551096"/>
                  <a:gd name="connsiteY2" fmla="*/ 16040 h 16039"/>
                  <a:gd name="connsiteX3" fmla="*/ 4817 w 551096"/>
                  <a:gd name="connsiteY3" fmla="*/ 12186 h 16039"/>
                  <a:gd name="connsiteX4" fmla="*/ 0 w 551096"/>
                  <a:gd name="connsiteY4" fmla="*/ 0 h 16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1096" h="16039">
                    <a:moveTo>
                      <a:pt x="0" y="0"/>
                    </a:moveTo>
                    <a:lnTo>
                      <a:pt x="551096" y="3877"/>
                    </a:lnTo>
                    <a:lnTo>
                      <a:pt x="551000" y="16040"/>
                    </a:lnTo>
                    <a:lnTo>
                      <a:pt x="4817" y="1218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/>
              <p:cNvSpPr/>
              <p:nvPr/>
            </p:nvSpPr>
            <p:spPr>
              <a:xfrm>
                <a:off x="7677862" y="4081385"/>
                <a:ext cx="45569" cy="43955"/>
              </a:xfrm>
              <a:custGeom>
                <a:avLst/>
                <a:gdLst>
                  <a:gd name="connsiteX0" fmla="*/ 772 w 41272"/>
                  <a:gd name="connsiteY0" fmla="*/ 19773 h 39810"/>
                  <a:gd name="connsiteX1" fmla="*/ 15078 w 41272"/>
                  <a:gd name="connsiteY1" fmla="*/ 0 h 39810"/>
                  <a:gd name="connsiteX2" fmla="*/ 40509 w 41272"/>
                  <a:gd name="connsiteY2" fmla="*/ 20038 h 39810"/>
                  <a:gd name="connsiteX3" fmla="*/ 26204 w 41272"/>
                  <a:gd name="connsiteY3" fmla="*/ 39810 h 39810"/>
                  <a:gd name="connsiteX4" fmla="*/ 772 w 41272"/>
                  <a:gd name="connsiteY4" fmla="*/ 19773 h 39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272" h="39810">
                    <a:moveTo>
                      <a:pt x="772" y="19773"/>
                    </a:moveTo>
                    <a:cubicBezTo>
                      <a:pt x="-2310" y="8767"/>
                      <a:pt x="4120" y="-72"/>
                      <a:pt x="15078" y="0"/>
                    </a:cubicBezTo>
                    <a:cubicBezTo>
                      <a:pt x="26036" y="73"/>
                      <a:pt x="37451" y="9056"/>
                      <a:pt x="40509" y="20038"/>
                    </a:cubicBezTo>
                    <a:cubicBezTo>
                      <a:pt x="43568" y="31020"/>
                      <a:pt x="37162" y="39906"/>
                      <a:pt x="26204" y="39810"/>
                    </a:cubicBezTo>
                    <a:cubicBezTo>
                      <a:pt x="15246" y="39714"/>
                      <a:pt x="3830" y="30755"/>
                      <a:pt x="772" y="197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/>
              <p:cNvSpPr/>
              <p:nvPr/>
            </p:nvSpPr>
            <p:spPr>
              <a:xfrm rot="16200600">
                <a:off x="5782413" y="4804851"/>
                <a:ext cx="278322" cy="1399993"/>
              </a:xfrm>
              <a:custGeom>
                <a:avLst/>
                <a:gdLst>
                  <a:gd name="connsiteX0" fmla="*/ 0 w 252078"/>
                  <a:gd name="connsiteY0" fmla="*/ 0 h 1267981"/>
                  <a:gd name="connsiteX1" fmla="*/ 252079 w 252078"/>
                  <a:gd name="connsiteY1" fmla="*/ 0 h 1267981"/>
                  <a:gd name="connsiteX2" fmla="*/ 252079 w 252078"/>
                  <a:gd name="connsiteY2" fmla="*/ 1267981 h 1267981"/>
                  <a:gd name="connsiteX3" fmla="*/ 0 w 252078"/>
                  <a:gd name="connsiteY3" fmla="*/ 1267981 h 1267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078" h="1267981">
                    <a:moveTo>
                      <a:pt x="0" y="0"/>
                    </a:moveTo>
                    <a:lnTo>
                      <a:pt x="252079" y="0"/>
                    </a:lnTo>
                    <a:lnTo>
                      <a:pt x="252079" y="1267981"/>
                    </a:lnTo>
                    <a:lnTo>
                      <a:pt x="0" y="1267981"/>
                    </a:lnTo>
                    <a:close/>
                  </a:path>
                </a:pathLst>
              </a:custGeom>
              <a:solidFill>
                <a:srgbClr val="C65447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/>
              <p:cNvSpPr/>
              <p:nvPr/>
            </p:nvSpPr>
            <p:spPr>
              <a:xfrm>
                <a:off x="4896225" y="5365656"/>
                <a:ext cx="353000" cy="278323"/>
              </a:xfrm>
              <a:custGeom>
                <a:avLst/>
                <a:gdLst>
                  <a:gd name="connsiteX0" fmla="*/ 294730 w 319714"/>
                  <a:gd name="connsiteY0" fmla="*/ 252079 h 252079"/>
                  <a:gd name="connsiteX1" fmla="*/ 108374 w 319714"/>
                  <a:gd name="connsiteY1" fmla="*/ 172364 h 252079"/>
                  <a:gd name="connsiteX2" fmla="*/ 0 w 319714"/>
                  <a:gd name="connsiteY2" fmla="*/ 125979 h 252079"/>
                  <a:gd name="connsiteX3" fmla="*/ 110927 w 319714"/>
                  <a:gd name="connsiteY3" fmla="*/ 78584 h 252079"/>
                  <a:gd name="connsiteX4" fmla="*/ 294803 w 319714"/>
                  <a:gd name="connsiteY4" fmla="*/ 0 h 252079"/>
                  <a:gd name="connsiteX5" fmla="*/ 319705 w 319714"/>
                  <a:gd name="connsiteY5" fmla="*/ 119092 h 252079"/>
                  <a:gd name="connsiteX6" fmla="*/ 294730 w 319714"/>
                  <a:gd name="connsiteY6" fmla="*/ 252079 h 252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9714" h="252079">
                    <a:moveTo>
                      <a:pt x="294730" y="252079"/>
                    </a:moveTo>
                    <a:lnTo>
                      <a:pt x="108374" y="172364"/>
                    </a:lnTo>
                    <a:lnTo>
                      <a:pt x="0" y="125979"/>
                    </a:lnTo>
                    <a:lnTo>
                      <a:pt x="110927" y="78584"/>
                    </a:lnTo>
                    <a:lnTo>
                      <a:pt x="294803" y="0"/>
                    </a:lnTo>
                    <a:cubicBezTo>
                      <a:pt x="294803" y="0"/>
                      <a:pt x="319344" y="61364"/>
                      <a:pt x="319705" y="119092"/>
                    </a:cubicBezTo>
                    <a:cubicBezTo>
                      <a:pt x="320283" y="209669"/>
                      <a:pt x="294730" y="252079"/>
                      <a:pt x="294730" y="252079"/>
                    </a:cubicBez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/>
              <p:cNvSpPr/>
              <p:nvPr/>
            </p:nvSpPr>
            <p:spPr>
              <a:xfrm>
                <a:off x="6621634" y="5365922"/>
                <a:ext cx="162787" cy="278323"/>
              </a:xfrm>
              <a:custGeom>
                <a:avLst/>
                <a:gdLst>
                  <a:gd name="connsiteX0" fmla="*/ 147438 w 147437"/>
                  <a:gd name="connsiteY0" fmla="*/ 83641 h 252079"/>
                  <a:gd name="connsiteX1" fmla="*/ 147438 w 147437"/>
                  <a:gd name="connsiteY1" fmla="*/ 163333 h 252079"/>
                  <a:gd name="connsiteX2" fmla="*/ 58667 w 147437"/>
                  <a:gd name="connsiteY2" fmla="*/ 252079 h 252079"/>
                  <a:gd name="connsiteX3" fmla="*/ 0 w 147437"/>
                  <a:gd name="connsiteY3" fmla="*/ 252079 h 252079"/>
                  <a:gd name="connsiteX4" fmla="*/ 0 w 147437"/>
                  <a:gd name="connsiteY4" fmla="*/ 0 h 252079"/>
                  <a:gd name="connsiteX5" fmla="*/ 63796 w 147437"/>
                  <a:gd name="connsiteY5" fmla="*/ 0 h 252079"/>
                  <a:gd name="connsiteX6" fmla="*/ 147438 w 147437"/>
                  <a:gd name="connsiteY6" fmla="*/ 83545 h 252079"/>
                  <a:gd name="connsiteX7" fmla="*/ 147438 w 147437"/>
                  <a:gd name="connsiteY7" fmla="*/ 83641 h 252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7437" h="252079">
                    <a:moveTo>
                      <a:pt x="147438" y="83641"/>
                    </a:moveTo>
                    <a:lnTo>
                      <a:pt x="147438" y="163333"/>
                    </a:lnTo>
                    <a:cubicBezTo>
                      <a:pt x="147414" y="212342"/>
                      <a:pt x="107676" y="252079"/>
                      <a:pt x="58667" y="252079"/>
                    </a:cubicBezTo>
                    <a:lnTo>
                      <a:pt x="0" y="252079"/>
                    </a:lnTo>
                    <a:lnTo>
                      <a:pt x="0" y="0"/>
                    </a:lnTo>
                    <a:lnTo>
                      <a:pt x="63796" y="0"/>
                    </a:lnTo>
                    <a:cubicBezTo>
                      <a:pt x="109964" y="-24"/>
                      <a:pt x="147414" y="37377"/>
                      <a:pt x="147438" y="83545"/>
                    </a:cubicBezTo>
                    <a:cubicBezTo>
                      <a:pt x="147438" y="83569"/>
                      <a:pt x="147438" y="83617"/>
                      <a:pt x="147438" y="83641"/>
                    </a:cubicBez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/>
              <p:cNvSpPr/>
              <p:nvPr/>
            </p:nvSpPr>
            <p:spPr>
              <a:xfrm>
                <a:off x="4896225" y="5452421"/>
                <a:ext cx="127621" cy="103544"/>
              </a:xfrm>
              <a:custGeom>
                <a:avLst/>
                <a:gdLst>
                  <a:gd name="connsiteX0" fmla="*/ 110927 w 115587"/>
                  <a:gd name="connsiteY0" fmla="*/ 0 h 93780"/>
                  <a:gd name="connsiteX1" fmla="*/ 108374 w 115587"/>
                  <a:gd name="connsiteY1" fmla="*/ 93780 h 93780"/>
                  <a:gd name="connsiteX2" fmla="*/ 0 w 115587"/>
                  <a:gd name="connsiteY2" fmla="*/ 47396 h 93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5587" h="93780">
                    <a:moveTo>
                      <a:pt x="110927" y="0"/>
                    </a:moveTo>
                    <a:cubicBezTo>
                      <a:pt x="115551" y="25456"/>
                      <a:pt x="119549" y="64471"/>
                      <a:pt x="108374" y="93780"/>
                    </a:cubicBezTo>
                    <a:lnTo>
                      <a:pt x="0" y="47396"/>
                    </a:ln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/>
              <p:cNvSpPr/>
              <p:nvPr/>
            </p:nvSpPr>
            <p:spPr>
              <a:xfrm>
                <a:off x="5522539" y="3883738"/>
                <a:ext cx="246787" cy="141648"/>
              </a:xfrm>
              <a:custGeom>
                <a:avLst/>
                <a:gdLst>
                  <a:gd name="connsiteX0" fmla="*/ 0 w 223516"/>
                  <a:gd name="connsiteY0" fmla="*/ 29743 h 128291"/>
                  <a:gd name="connsiteX1" fmla="*/ 88915 w 223516"/>
                  <a:gd name="connsiteY1" fmla="*/ 128291 h 128291"/>
                  <a:gd name="connsiteX2" fmla="*/ 223516 w 223516"/>
                  <a:gd name="connsiteY2" fmla="*/ 0 h 128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3516" h="128291">
                    <a:moveTo>
                      <a:pt x="0" y="29743"/>
                    </a:moveTo>
                    <a:cubicBezTo>
                      <a:pt x="0" y="29743"/>
                      <a:pt x="22711" y="128291"/>
                      <a:pt x="88915" y="128291"/>
                    </a:cubicBezTo>
                    <a:cubicBezTo>
                      <a:pt x="145679" y="128291"/>
                      <a:pt x="223516" y="0"/>
                      <a:pt x="223516" y="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/>
              <p:cNvSpPr/>
              <p:nvPr/>
            </p:nvSpPr>
            <p:spPr>
              <a:xfrm>
                <a:off x="5794827" y="4142729"/>
                <a:ext cx="567043" cy="1413261"/>
              </a:xfrm>
              <a:custGeom>
                <a:avLst/>
                <a:gdLst>
                  <a:gd name="connsiteX0" fmla="*/ 513574 w 513574"/>
                  <a:gd name="connsiteY0" fmla="*/ 1250738 h 1279998"/>
                  <a:gd name="connsiteX1" fmla="*/ 471068 w 513574"/>
                  <a:gd name="connsiteY1" fmla="*/ 1279999 h 1279998"/>
                  <a:gd name="connsiteX2" fmla="*/ 217110 w 513574"/>
                  <a:gd name="connsiteY2" fmla="*/ 852931 h 1279998"/>
                  <a:gd name="connsiteX3" fmla="*/ 208512 w 513574"/>
                  <a:gd name="connsiteY3" fmla="*/ 743906 h 1279998"/>
                  <a:gd name="connsiteX4" fmla="*/ 200300 w 513574"/>
                  <a:gd name="connsiteY4" fmla="*/ 717704 h 1279998"/>
                  <a:gd name="connsiteX5" fmla="*/ 199602 w 513574"/>
                  <a:gd name="connsiteY5" fmla="*/ 715464 h 1279998"/>
                  <a:gd name="connsiteX6" fmla="*/ 191534 w 513574"/>
                  <a:gd name="connsiteY6" fmla="*/ 689695 h 1279998"/>
                  <a:gd name="connsiteX7" fmla="*/ 152471 w 513574"/>
                  <a:gd name="connsiteY7" fmla="*/ 565691 h 1279998"/>
                  <a:gd name="connsiteX8" fmla="*/ 0 w 513574"/>
                  <a:gd name="connsiteY8" fmla="*/ 90866 h 1279998"/>
                  <a:gd name="connsiteX9" fmla="*/ 251140 w 513574"/>
                  <a:gd name="connsiteY9" fmla="*/ 0 h 1279998"/>
                  <a:gd name="connsiteX10" fmla="*/ 320668 w 513574"/>
                  <a:gd name="connsiteY10" fmla="*/ 241844 h 1279998"/>
                  <a:gd name="connsiteX11" fmla="*/ 339212 w 513574"/>
                  <a:gd name="connsiteY11" fmla="*/ 318236 h 1279998"/>
                  <a:gd name="connsiteX12" fmla="*/ 357347 w 513574"/>
                  <a:gd name="connsiteY12" fmla="*/ 421384 h 1279998"/>
                  <a:gd name="connsiteX13" fmla="*/ 372399 w 513574"/>
                  <a:gd name="connsiteY13" fmla="*/ 633075 h 1279998"/>
                  <a:gd name="connsiteX14" fmla="*/ 369990 w 513574"/>
                  <a:gd name="connsiteY14" fmla="*/ 731359 h 1279998"/>
                  <a:gd name="connsiteX15" fmla="*/ 379238 w 513574"/>
                  <a:gd name="connsiteY15" fmla="*/ 826873 h 1279998"/>
                  <a:gd name="connsiteX16" fmla="*/ 513574 w 513574"/>
                  <a:gd name="connsiteY16" fmla="*/ 1250738 h 1279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13574" h="1279998">
                    <a:moveTo>
                      <a:pt x="513574" y="1250738"/>
                    </a:moveTo>
                    <a:lnTo>
                      <a:pt x="471068" y="1279999"/>
                    </a:lnTo>
                    <a:cubicBezTo>
                      <a:pt x="471068" y="1279999"/>
                      <a:pt x="266505" y="1061949"/>
                      <a:pt x="217110" y="852931"/>
                    </a:cubicBezTo>
                    <a:cubicBezTo>
                      <a:pt x="208320" y="815626"/>
                      <a:pt x="204756" y="778827"/>
                      <a:pt x="208512" y="743906"/>
                    </a:cubicBezTo>
                    <a:cubicBezTo>
                      <a:pt x="208512" y="743906"/>
                      <a:pt x="205526" y="734442"/>
                      <a:pt x="200300" y="717704"/>
                    </a:cubicBezTo>
                    <a:cubicBezTo>
                      <a:pt x="200083" y="716957"/>
                      <a:pt x="199842" y="716211"/>
                      <a:pt x="199602" y="715464"/>
                    </a:cubicBezTo>
                    <a:cubicBezTo>
                      <a:pt x="197193" y="708119"/>
                      <a:pt x="194592" y="699473"/>
                      <a:pt x="191534" y="689695"/>
                    </a:cubicBezTo>
                    <a:cubicBezTo>
                      <a:pt x="181612" y="658122"/>
                      <a:pt x="167980" y="614893"/>
                      <a:pt x="152471" y="565691"/>
                    </a:cubicBezTo>
                    <a:cubicBezTo>
                      <a:pt x="116707" y="452499"/>
                      <a:pt x="34945" y="197217"/>
                      <a:pt x="0" y="90866"/>
                    </a:cubicBezTo>
                    <a:lnTo>
                      <a:pt x="251140" y="0"/>
                    </a:lnTo>
                    <a:cubicBezTo>
                      <a:pt x="251140" y="0"/>
                      <a:pt x="279678" y="65025"/>
                      <a:pt x="320668" y="241844"/>
                    </a:cubicBezTo>
                    <a:cubicBezTo>
                      <a:pt x="326978" y="264915"/>
                      <a:pt x="333288" y="290444"/>
                      <a:pt x="339212" y="318236"/>
                    </a:cubicBezTo>
                    <a:cubicBezTo>
                      <a:pt x="345907" y="349737"/>
                      <a:pt x="352145" y="384175"/>
                      <a:pt x="357347" y="421384"/>
                    </a:cubicBezTo>
                    <a:cubicBezTo>
                      <a:pt x="367100" y="491539"/>
                      <a:pt x="372134" y="562247"/>
                      <a:pt x="372399" y="633075"/>
                    </a:cubicBezTo>
                    <a:cubicBezTo>
                      <a:pt x="372543" y="664697"/>
                      <a:pt x="371773" y="697522"/>
                      <a:pt x="369990" y="731359"/>
                    </a:cubicBezTo>
                    <a:cubicBezTo>
                      <a:pt x="368617" y="756165"/>
                      <a:pt x="372399" y="789159"/>
                      <a:pt x="379238" y="826873"/>
                    </a:cubicBezTo>
                    <a:cubicBezTo>
                      <a:pt x="410860" y="998875"/>
                      <a:pt x="513574" y="1250738"/>
                      <a:pt x="513574" y="1250738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/>
              <p:cNvSpPr/>
              <p:nvPr/>
            </p:nvSpPr>
            <p:spPr>
              <a:xfrm>
                <a:off x="6283047" y="5523391"/>
                <a:ext cx="226559" cy="116306"/>
              </a:xfrm>
              <a:custGeom>
                <a:avLst/>
                <a:gdLst>
                  <a:gd name="connsiteX0" fmla="*/ 205197 w 205196"/>
                  <a:gd name="connsiteY0" fmla="*/ 105340 h 105339"/>
                  <a:gd name="connsiteX1" fmla="*/ 2151 w 205196"/>
                  <a:gd name="connsiteY1" fmla="*/ 105340 h 105339"/>
                  <a:gd name="connsiteX2" fmla="*/ 7883 w 205196"/>
                  <a:gd name="connsiteY2" fmla="*/ 50936 h 105339"/>
                  <a:gd name="connsiteX3" fmla="*/ 6438 w 205196"/>
                  <a:gd name="connsiteY3" fmla="*/ 4190 h 105339"/>
                  <a:gd name="connsiteX4" fmla="*/ 40636 w 205196"/>
                  <a:gd name="connsiteY4" fmla="*/ 10620 h 105339"/>
                  <a:gd name="connsiteX5" fmla="*/ 70837 w 205196"/>
                  <a:gd name="connsiteY5" fmla="*/ 0 h 105339"/>
                  <a:gd name="connsiteX6" fmla="*/ 128637 w 205196"/>
                  <a:gd name="connsiteY6" fmla="*/ 60786 h 105339"/>
                  <a:gd name="connsiteX7" fmla="*/ 205197 w 205196"/>
                  <a:gd name="connsiteY7" fmla="*/ 105340 h 105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196" h="105339">
                    <a:moveTo>
                      <a:pt x="205197" y="105340"/>
                    </a:moveTo>
                    <a:lnTo>
                      <a:pt x="2151" y="105340"/>
                    </a:lnTo>
                    <a:cubicBezTo>
                      <a:pt x="2151" y="105340"/>
                      <a:pt x="-5435" y="72972"/>
                      <a:pt x="7883" y="50936"/>
                    </a:cubicBezTo>
                    <a:cubicBezTo>
                      <a:pt x="19684" y="31428"/>
                      <a:pt x="15108" y="20326"/>
                      <a:pt x="6438" y="4190"/>
                    </a:cubicBezTo>
                    <a:cubicBezTo>
                      <a:pt x="17204" y="8862"/>
                      <a:pt x="28908" y="11054"/>
                      <a:pt x="40636" y="10620"/>
                    </a:cubicBezTo>
                    <a:cubicBezTo>
                      <a:pt x="50751" y="10043"/>
                      <a:pt x="61444" y="5467"/>
                      <a:pt x="70837" y="0"/>
                    </a:cubicBezTo>
                    <a:cubicBezTo>
                      <a:pt x="79555" y="9970"/>
                      <a:pt x="116980" y="52381"/>
                      <a:pt x="128637" y="60786"/>
                    </a:cubicBezTo>
                    <a:cubicBezTo>
                      <a:pt x="142075" y="70323"/>
                      <a:pt x="201103" y="66927"/>
                      <a:pt x="205197" y="105340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/>
              <p:cNvSpPr/>
              <p:nvPr/>
            </p:nvSpPr>
            <p:spPr>
              <a:xfrm>
                <a:off x="5794800" y="4142729"/>
                <a:ext cx="394550" cy="789952"/>
              </a:xfrm>
              <a:custGeom>
                <a:avLst/>
                <a:gdLst>
                  <a:gd name="connsiteX0" fmla="*/ 357347 w 357346"/>
                  <a:gd name="connsiteY0" fmla="*/ 421384 h 715464"/>
                  <a:gd name="connsiteX1" fmla="*/ 199602 w 357346"/>
                  <a:gd name="connsiteY1" fmla="*/ 715464 h 715464"/>
                  <a:gd name="connsiteX2" fmla="*/ 191534 w 357346"/>
                  <a:gd name="connsiteY2" fmla="*/ 689695 h 715464"/>
                  <a:gd name="connsiteX3" fmla="*/ 152471 w 357346"/>
                  <a:gd name="connsiteY3" fmla="*/ 565691 h 715464"/>
                  <a:gd name="connsiteX4" fmla="*/ 0 w 357346"/>
                  <a:gd name="connsiteY4" fmla="*/ 90866 h 715464"/>
                  <a:gd name="connsiteX5" fmla="*/ 251140 w 357346"/>
                  <a:gd name="connsiteY5" fmla="*/ 0 h 715464"/>
                  <a:gd name="connsiteX6" fmla="*/ 320668 w 357346"/>
                  <a:gd name="connsiteY6" fmla="*/ 241844 h 715464"/>
                  <a:gd name="connsiteX7" fmla="*/ 339212 w 357346"/>
                  <a:gd name="connsiteY7" fmla="*/ 318236 h 715464"/>
                  <a:gd name="connsiteX8" fmla="*/ 357347 w 357346"/>
                  <a:gd name="connsiteY8" fmla="*/ 421384 h 715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346" h="715464">
                    <a:moveTo>
                      <a:pt x="357347" y="421384"/>
                    </a:moveTo>
                    <a:lnTo>
                      <a:pt x="199602" y="715464"/>
                    </a:lnTo>
                    <a:cubicBezTo>
                      <a:pt x="197193" y="708119"/>
                      <a:pt x="194592" y="699473"/>
                      <a:pt x="191534" y="689695"/>
                    </a:cubicBezTo>
                    <a:cubicBezTo>
                      <a:pt x="181612" y="658122"/>
                      <a:pt x="167980" y="614893"/>
                      <a:pt x="152471" y="565691"/>
                    </a:cubicBezTo>
                    <a:cubicBezTo>
                      <a:pt x="116707" y="452499"/>
                      <a:pt x="34945" y="197217"/>
                      <a:pt x="0" y="90866"/>
                    </a:cubicBezTo>
                    <a:lnTo>
                      <a:pt x="251140" y="0"/>
                    </a:lnTo>
                    <a:cubicBezTo>
                      <a:pt x="251140" y="0"/>
                      <a:pt x="279678" y="65025"/>
                      <a:pt x="320668" y="241844"/>
                    </a:cubicBezTo>
                    <a:cubicBezTo>
                      <a:pt x="326978" y="264915"/>
                      <a:pt x="333288" y="290444"/>
                      <a:pt x="339212" y="318236"/>
                    </a:cubicBezTo>
                    <a:cubicBezTo>
                      <a:pt x="345859" y="349737"/>
                      <a:pt x="352145" y="384175"/>
                      <a:pt x="357347" y="421384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/>
              <p:cNvSpPr/>
              <p:nvPr/>
            </p:nvSpPr>
            <p:spPr>
              <a:xfrm>
                <a:off x="5783114" y="5563490"/>
                <a:ext cx="128236" cy="76207"/>
              </a:xfrm>
              <a:custGeom>
                <a:avLst/>
                <a:gdLst>
                  <a:gd name="connsiteX0" fmla="*/ 6490 w 116144"/>
                  <a:gd name="connsiteY0" fmla="*/ 5466 h 69021"/>
                  <a:gd name="connsiteX1" fmla="*/ 5671 w 116144"/>
                  <a:gd name="connsiteY1" fmla="*/ 69022 h 69021"/>
                  <a:gd name="connsiteX2" fmla="*/ 116117 w 116144"/>
                  <a:gd name="connsiteY2" fmla="*/ 69022 h 69021"/>
                  <a:gd name="connsiteX3" fmla="*/ 78330 w 116144"/>
                  <a:gd name="connsiteY3" fmla="*/ 12402 h 69021"/>
                  <a:gd name="connsiteX4" fmla="*/ 6490 w 116144"/>
                  <a:gd name="connsiteY4" fmla="*/ 5466 h 69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144" h="69021">
                    <a:moveTo>
                      <a:pt x="6490" y="5466"/>
                    </a:moveTo>
                    <a:cubicBezTo>
                      <a:pt x="6490" y="5466"/>
                      <a:pt x="-7550" y="39953"/>
                      <a:pt x="5671" y="69022"/>
                    </a:cubicBezTo>
                    <a:lnTo>
                      <a:pt x="116117" y="69022"/>
                    </a:lnTo>
                    <a:cubicBezTo>
                      <a:pt x="116117" y="69022"/>
                      <a:pt x="118525" y="42819"/>
                      <a:pt x="78330" y="12402"/>
                    </a:cubicBezTo>
                    <a:cubicBezTo>
                      <a:pt x="47986" y="-10622"/>
                      <a:pt x="6490" y="5466"/>
                      <a:pt x="6490" y="5466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/>
              <p:cNvSpPr/>
              <p:nvPr/>
            </p:nvSpPr>
            <p:spPr>
              <a:xfrm>
                <a:off x="5764833" y="3013535"/>
                <a:ext cx="309077" cy="375139"/>
              </a:xfrm>
              <a:custGeom>
                <a:avLst/>
                <a:gdLst>
                  <a:gd name="connsiteX0" fmla="*/ 143247 w 279933"/>
                  <a:gd name="connsiteY0" fmla="*/ 70058 h 339765"/>
                  <a:gd name="connsiteX1" fmla="*/ 236208 w 279933"/>
                  <a:gd name="connsiteY1" fmla="*/ 0 h 339765"/>
                  <a:gd name="connsiteX2" fmla="*/ 184815 w 279933"/>
                  <a:gd name="connsiteY2" fmla="*/ 26034 h 339765"/>
                  <a:gd name="connsiteX3" fmla="*/ 239171 w 279933"/>
                  <a:gd name="connsiteY3" fmla="*/ 8381 h 339765"/>
                  <a:gd name="connsiteX4" fmla="*/ 279919 w 279933"/>
                  <a:gd name="connsiteY4" fmla="*/ 72394 h 339765"/>
                  <a:gd name="connsiteX5" fmla="*/ 252344 w 279933"/>
                  <a:gd name="connsiteY5" fmla="*/ 136817 h 339765"/>
                  <a:gd name="connsiteX6" fmla="*/ 233439 w 279933"/>
                  <a:gd name="connsiteY6" fmla="*/ 137298 h 339765"/>
                  <a:gd name="connsiteX7" fmla="*/ 246058 w 279933"/>
                  <a:gd name="connsiteY7" fmla="*/ 158612 h 339765"/>
                  <a:gd name="connsiteX8" fmla="*/ 220602 w 279933"/>
                  <a:gd name="connsiteY8" fmla="*/ 310336 h 339765"/>
                  <a:gd name="connsiteX9" fmla="*/ 189005 w 279933"/>
                  <a:gd name="connsiteY9" fmla="*/ 339766 h 339765"/>
                  <a:gd name="connsiteX10" fmla="*/ 0 w 279933"/>
                  <a:gd name="connsiteY10" fmla="*/ 177228 h 339765"/>
                  <a:gd name="connsiteX11" fmla="*/ 143247 w 279933"/>
                  <a:gd name="connsiteY11" fmla="*/ 70058 h 339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9933" h="339765">
                    <a:moveTo>
                      <a:pt x="143247" y="70058"/>
                    </a:moveTo>
                    <a:cubicBezTo>
                      <a:pt x="143247" y="64543"/>
                      <a:pt x="146137" y="5274"/>
                      <a:pt x="236208" y="0"/>
                    </a:cubicBezTo>
                    <a:cubicBezTo>
                      <a:pt x="236208" y="0"/>
                      <a:pt x="192015" y="6358"/>
                      <a:pt x="184815" y="26034"/>
                    </a:cubicBezTo>
                    <a:cubicBezTo>
                      <a:pt x="184815" y="26034"/>
                      <a:pt x="214413" y="1228"/>
                      <a:pt x="239171" y="8381"/>
                    </a:cubicBezTo>
                    <a:cubicBezTo>
                      <a:pt x="263928" y="15534"/>
                      <a:pt x="279413" y="58233"/>
                      <a:pt x="279919" y="72394"/>
                    </a:cubicBezTo>
                    <a:cubicBezTo>
                      <a:pt x="280425" y="86555"/>
                      <a:pt x="267878" y="132602"/>
                      <a:pt x="252344" y="136817"/>
                    </a:cubicBezTo>
                    <a:cubicBezTo>
                      <a:pt x="246130" y="138230"/>
                      <a:pt x="239700" y="138394"/>
                      <a:pt x="233439" y="137298"/>
                    </a:cubicBezTo>
                    <a:cubicBezTo>
                      <a:pt x="238062" y="144148"/>
                      <a:pt x="242277" y="151264"/>
                      <a:pt x="246058" y="158612"/>
                    </a:cubicBezTo>
                    <a:cubicBezTo>
                      <a:pt x="283821" y="231584"/>
                      <a:pt x="251260" y="317561"/>
                      <a:pt x="220602" y="310336"/>
                    </a:cubicBezTo>
                    <a:cubicBezTo>
                      <a:pt x="200950" y="305688"/>
                      <a:pt x="189005" y="339766"/>
                      <a:pt x="189005" y="339766"/>
                    </a:cubicBezTo>
                    <a:lnTo>
                      <a:pt x="0" y="177228"/>
                    </a:lnTo>
                    <a:cubicBezTo>
                      <a:pt x="0" y="177228"/>
                      <a:pt x="66229" y="31284"/>
                      <a:pt x="143247" y="70058"/>
                    </a:cubicBezTo>
                    <a:close/>
                  </a:path>
                </a:pathLst>
              </a:custGeom>
              <a:solidFill>
                <a:srgbClr val="2C3A64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/>
              <p:cNvSpPr/>
              <p:nvPr/>
            </p:nvSpPr>
            <p:spPr>
              <a:xfrm>
                <a:off x="5791822" y="3359797"/>
                <a:ext cx="297042" cy="319363"/>
              </a:xfrm>
              <a:custGeom>
                <a:avLst/>
                <a:gdLst>
                  <a:gd name="connsiteX0" fmla="*/ 0 w 269033"/>
                  <a:gd name="connsiteY0" fmla="*/ 250273 h 289249"/>
                  <a:gd name="connsiteX1" fmla="*/ 80197 w 269033"/>
                  <a:gd name="connsiteY1" fmla="*/ 284423 h 289249"/>
                  <a:gd name="connsiteX2" fmla="*/ 269033 w 269033"/>
                  <a:gd name="connsiteY2" fmla="*/ 136745 h 289249"/>
                  <a:gd name="connsiteX3" fmla="*/ 227153 w 269033"/>
                  <a:gd name="connsiteY3" fmla="*/ 123884 h 289249"/>
                  <a:gd name="connsiteX4" fmla="*/ 201022 w 269033"/>
                  <a:gd name="connsiteY4" fmla="*/ 121741 h 289249"/>
                  <a:gd name="connsiteX5" fmla="*/ 161887 w 269033"/>
                  <a:gd name="connsiteY5" fmla="*/ 0 h 289249"/>
                  <a:gd name="connsiteX6" fmla="*/ 156059 w 269033"/>
                  <a:gd name="connsiteY6" fmla="*/ 1565 h 289249"/>
                  <a:gd name="connsiteX7" fmla="*/ 58618 w 269033"/>
                  <a:gd name="connsiteY7" fmla="*/ 28250 h 289249"/>
                  <a:gd name="connsiteX8" fmla="*/ 65265 w 269033"/>
                  <a:gd name="connsiteY8" fmla="*/ 88458 h 289249"/>
                  <a:gd name="connsiteX9" fmla="*/ 62857 w 269033"/>
                  <a:gd name="connsiteY9" fmla="*/ 138623 h 289249"/>
                  <a:gd name="connsiteX10" fmla="*/ 50695 w 269033"/>
                  <a:gd name="connsiteY10" fmla="*/ 141344 h 289249"/>
                  <a:gd name="connsiteX11" fmla="*/ 50695 w 269033"/>
                  <a:gd name="connsiteY11" fmla="*/ 141344 h 289249"/>
                  <a:gd name="connsiteX12" fmla="*/ 0 w 269033"/>
                  <a:gd name="connsiteY12" fmla="*/ 250273 h 289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9033" h="289249">
                    <a:moveTo>
                      <a:pt x="0" y="250273"/>
                    </a:moveTo>
                    <a:cubicBezTo>
                      <a:pt x="20952" y="264723"/>
                      <a:pt x="47227" y="276764"/>
                      <a:pt x="80197" y="284423"/>
                    </a:cubicBezTo>
                    <a:cubicBezTo>
                      <a:pt x="203840" y="312985"/>
                      <a:pt x="251188" y="208488"/>
                      <a:pt x="269033" y="136745"/>
                    </a:cubicBezTo>
                    <a:cubicBezTo>
                      <a:pt x="256125" y="129592"/>
                      <a:pt x="241843" y="125209"/>
                      <a:pt x="227153" y="123884"/>
                    </a:cubicBezTo>
                    <a:cubicBezTo>
                      <a:pt x="218218" y="122824"/>
                      <a:pt x="208801" y="122126"/>
                      <a:pt x="201022" y="121741"/>
                    </a:cubicBezTo>
                    <a:cubicBezTo>
                      <a:pt x="187151" y="111120"/>
                      <a:pt x="166439" y="67577"/>
                      <a:pt x="161887" y="0"/>
                    </a:cubicBezTo>
                    <a:lnTo>
                      <a:pt x="156059" y="1565"/>
                    </a:lnTo>
                    <a:lnTo>
                      <a:pt x="58618" y="28250"/>
                    </a:lnTo>
                    <a:cubicBezTo>
                      <a:pt x="58618" y="28250"/>
                      <a:pt x="63074" y="59221"/>
                      <a:pt x="65265" y="88458"/>
                    </a:cubicBezTo>
                    <a:cubicBezTo>
                      <a:pt x="66951" y="111361"/>
                      <a:pt x="67216" y="133252"/>
                      <a:pt x="62857" y="138623"/>
                    </a:cubicBezTo>
                    <a:cubicBezTo>
                      <a:pt x="55247" y="140261"/>
                      <a:pt x="50695" y="141344"/>
                      <a:pt x="50695" y="141344"/>
                    </a:cubicBezTo>
                    <a:lnTo>
                      <a:pt x="50695" y="141344"/>
                    </a:lnTo>
                    <a:cubicBezTo>
                      <a:pt x="30345" y="175952"/>
                      <a:pt x="13366" y="212414"/>
                      <a:pt x="0" y="250273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/>
              <p:cNvSpPr/>
              <p:nvPr/>
            </p:nvSpPr>
            <p:spPr>
              <a:xfrm>
                <a:off x="5856544" y="3361499"/>
                <a:ext cx="107585" cy="95965"/>
              </a:xfrm>
              <a:custGeom>
                <a:avLst/>
                <a:gdLst>
                  <a:gd name="connsiteX0" fmla="*/ 0 w 97440"/>
                  <a:gd name="connsiteY0" fmla="*/ 26708 h 86916"/>
                  <a:gd name="connsiteX1" fmla="*/ 6647 w 97440"/>
                  <a:gd name="connsiteY1" fmla="*/ 86916 h 86916"/>
                  <a:gd name="connsiteX2" fmla="*/ 97441 w 97440"/>
                  <a:gd name="connsiteY2" fmla="*/ 0 h 86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7440" h="86916">
                    <a:moveTo>
                      <a:pt x="0" y="26708"/>
                    </a:moveTo>
                    <a:cubicBezTo>
                      <a:pt x="0" y="26708"/>
                      <a:pt x="4479" y="57655"/>
                      <a:pt x="6647" y="86916"/>
                    </a:cubicBezTo>
                    <a:cubicBezTo>
                      <a:pt x="61846" y="81401"/>
                      <a:pt x="87470" y="28828"/>
                      <a:pt x="97441" y="0"/>
                    </a:cubicBezTo>
                    <a:close/>
                  </a:path>
                </a:pathLst>
              </a:custGeom>
              <a:solidFill>
                <a:srgbClr val="ED985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/>
              <p:cNvSpPr/>
              <p:nvPr/>
            </p:nvSpPr>
            <p:spPr>
              <a:xfrm>
                <a:off x="5761452" y="3184716"/>
                <a:ext cx="213079" cy="257876"/>
              </a:xfrm>
              <a:custGeom>
                <a:avLst/>
                <a:gdLst>
                  <a:gd name="connsiteX0" fmla="*/ 84993 w 192987"/>
                  <a:gd name="connsiteY0" fmla="*/ 233326 h 233560"/>
                  <a:gd name="connsiteX1" fmla="*/ 190525 w 192987"/>
                  <a:gd name="connsiteY1" fmla="*/ 121821 h 233560"/>
                  <a:gd name="connsiteX2" fmla="*/ 88798 w 192987"/>
                  <a:gd name="connsiteY2" fmla="*/ 3163 h 233560"/>
                  <a:gd name="connsiteX3" fmla="*/ 51 w 192987"/>
                  <a:gd name="connsiteY3" fmla="*/ 83143 h 233560"/>
                  <a:gd name="connsiteX4" fmla="*/ 84993 w 192987"/>
                  <a:gd name="connsiteY4" fmla="*/ 233326 h 233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987" h="233560">
                    <a:moveTo>
                      <a:pt x="84993" y="233326"/>
                    </a:moveTo>
                    <a:cubicBezTo>
                      <a:pt x="84993" y="233326"/>
                      <a:pt x="212080" y="200645"/>
                      <a:pt x="190525" y="121821"/>
                    </a:cubicBezTo>
                    <a:cubicBezTo>
                      <a:pt x="168971" y="42996"/>
                      <a:pt x="170850" y="-14346"/>
                      <a:pt x="88798" y="3163"/>
                    </a:cubicBezTo>
                    <a:cubicBezTo>
                      <a:pt x="6747" y="20671"/>
                      <a:pt x="-743" y="55062"/>
                      <a:pt x="51" y="83143"/>
                    </a:cubicBezTo>
                    <a:cubicBezTo>
                      <a:pt x="846" y="111224"/>
                      <a:pt x="51373" y="239780"/>
                      <a:pt x="84993" y="233326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/>
              <p:cNvSpPr/>
              <p:nvPr/>
            </p:nvSpPr>
            <p:spPr>
              <a:xfrm>
                <a:off x="5746765" y="3169223"/>
                <a:ext cx="261636" cy="167440"/>
              </a:xfrm>
              <a:custGeom>
                <a:avLst/>
                <a:gdLst>
                  <a:gd name="connsiteX0" fmla="*/ 5068 w 236965"/>
                  <a:gd name="connsiteY0" fmla="*/ 52309 h 151651"/>
                  <a:gd name="connsiteX1" fmla="*/ 44565 w 236965"/>
                  <a:gd name="connsiteY1" fmla="*/ 29237 h 151651"/>
                  <a:gd name="connsiteX2" fmla="*/ 163295 w 236965"/>
                  <a:gd name="connsiteY2" fmla="*/ 16184 h 151651"/>
                  <a:gd name="connsiteX3" fmla="*/ 236965 w 236965"/>
                  <a:gd name="connsiteY3" fmla="*/ 91613 h 151651"/>
                  <a:gd name="connsiteX4" fmla="*/ 160887 w 236965"/>
                  <a:gd name="connsiteY4" fmla="*/ 113119 h 151651"/>
                  <a:gd name="connsiteX5" fmla="*/ 109662 w 236965"/>
                  <a:gd name="connsiteY5" fmla="*/ 95225 h 151651"/>
                  <a:gd name="connsiteX6" fmla="*/ 177432 w 236965"/>
                  <a:gd name="connsiteY6" fmla="*/ 143391 h 151651"/>
                  <a:gd name="connsiteX7" fmla="*/ 50995 w 236965"/>
                  <a:gd name="connsiteY7" fmla="*/ 41495 h 151651"/>
                  <a:gd name="connsiteX8" fmla="*/ 33511 w 236965"/>
                  <a:gd name="connsiteY8" fmla="*/ 85857 h 151651"/>
                  <a:gd name="connsiteX9" fmla="*/ 28694 w 236965"/>
                  <a:gd name="connsiteY9" fmla="*/ 151652 h 151651"/>
                  <a:gd name="connsiteX10" fmla="*/ 5068 w 236965"/>
                  <a:gd name="connsiteY10" fmla="*/ 52309 h 151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6965" h="151651">
                    <a:moveTo>
                      <a:pt x="5068" y="52309"/>
                    </a:moveTo>
                    <a:cubicBezTo>
                      <a:pt x="18121" y="23240"/>
                      <a:pt x="34329" y="24372"/>
                      <a:pt x="44565" y="29237"/>
                    </a:cubicBezTo>
                    <a:cubicBezTo>
                      <a:pt x="103280" y="-27792"/>
                      <a:pt x="163295" y="16184"/>
                      <a:pt x="163295" y="16184"/>
                    </a:cubicBezTo>
                    <a:cubicBezTo>
                      <a:pt x="187378" y="70419"/>
                      <a:pt x="236965" y="91613"/>
                      <a:pt x="236965" y="91613"/>
                    </a:cubicBezTo>
                    <a:cubicBezTo>
                      <a:pt x="236965" y="91613"/>
                      <a:pt x="217699" y="112204"/>
                      <a:pt x="160887" y="113119"/>
                    </a:cubicBezTo>
                    <a:cubicBezTo>
                      <a:pt x="143499" y="113408"/>
                      <a:pt x="125846" y="105894"/>
                      <a:pt x="109662" y="95225"/>
                    </a:cubicBezTo>
                    <a:cubicBezTo>
                      <a:pt x="129964" y="114289"/>
                      <a:pt x="152747" y="130495"/>
                      <a:pt x="177432" y="143391"/>
                    </a:cubicBezTo>
                    <a:cubicBezTo>
                      <a:pt x="105857" y="131350"/>
                      <a:pt x="56101" y="50141"/>
                      <a:pt x="50995" y="41495"/>
                    </a:cubicBezTo>
                    <a:cubicBezTo>
                      <a:pt x="45191" y="50551"/>
                      <a:pt x="34137" y="69817"/>
                      <a:pt x="33511" y="85857"/>
                    </a:cubicBezTo>
                    <a:cubicBezTo>
                      <a:pt x="32716" y="107532"/>
                      <a:pt x="41217" y="149749"/>
                      <a:pt x="28694" y="151652"/>
                    </a:cubicBezTo>
                    <a:cubicBezTo>
                      <a:pt x="28863" y="151604"/>
                      <a:pt x="-14487" y="95923"/>
                      <a:pt x="5068" y="52309"/>
                    </a:cubicBezTo>
                    <a:close/>
                  </a:path>
                </a:pathLst>
              </a:custGeom>
              <a:solidFill>
                <a:srgbClr val="2C3A64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/>
              <p:cNvSpPr/>
              <p:nvPr/>
            </p:nvSpPr>
            <p:spPr>
              <a:xfrm>
                <a:off x="5640921" y="3489721"/>
                <a:ext cx="512293" cy="760514"/>
              </a:xfrm>
              <a:custGeom>
                <a:avLst/>
                <a:gdLst>
                  <a:gd name="connsiteX0" fmla="*/ 157697 w 463987"/>
                  <a:gd name="connsiteY0" fmla="*/ 17145 h 688802"/>
                  <a:gd name="connsiteX1" fmla="*/ 463987 w 463987"/>
                  <a:gd name="connsiteY1" fmla="*/ 41879 h 688802"/>
                  <a:gd name="connsiteX2" fmla="*/ 417506 w 463987"/>
                  <a:gd name="connsiteY2" fmla="*/ 688802 h 688802"/>
                  <a:gd name="connsiteX3" fmla="*/ 0 w 463987"/>
                  <a:gd name="connsiteY3" fmla="*/ 587918 h 688802"/>
                  <a:gd name="connsiteX4" fmla="*/ 91805 w 463987"/>
                  <a:gd name="connsiteY4" fmla="*/ 438144 h 688802"/>
                  <a:gd name="connsiteX5" fmla="*/ 157697 w 463987"/>
                  <a:gd name="connsiteY5" fmla="*/ 17145 h 688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3987" h="688802">
                    <a:moveTo>
                      <a:pt x="157697" y="17145"/>
                    </a:moveTo>
                    <a:cubicBezTo>
                      <a:pt x="157697" y="17145"/>
                      <a:pt x="371170" y="-34682"/>
                      <a:pt x="463987" y="41879"/>
                    </a:cubicBezTo>
                    <a:lnTo>
                      <a:pt x="417506" y="688802"/>
                    </a:lnTo>
                    <a:lnTo>
                      <a:pt x="0" y="587918"/>
                    </a:lnTo>
                    <a:cubicBezTo>
                      <a:pt x="0" y="587918"/>
                      <a:pt x="11753" y="546976"/>
                      <a:pt x="91805" y="438144"/>
                    </a:cubicBezTo>
                    <a:cubicBezTo>
                      <a:pt x="171858" y="329312"/>
                      <a:pt x="137034" y="169640"/>
                      <a:pt x="157697" y="17145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/>
              <p:cNvSpPr/>
              <p:nvPr/>
            </p:nvSpPr>
            <p:spPr>
              <a:xfrm>
                <a:off x="5615617" y="4112302"/>
                <a:ext cx="336705" cy="1475789"/>
              </a:xfrm>
              <a:custGeom>
                <a:avLst/>
                <a:gdLst>
                  <a:gd name="connsiteX0" fmla="*/ 304956 w 304956"/>
                  <a:gd name="connsiteY0" fmla="*/ 52942 h 1336630"/>
                  <a:gd name="connsiteX1" fmla="*/ 304282 w 304956"/>
                  <a:gd name="connsiteY1" fmla="*/ 59324 h 1336630"/>
                  <a:gd name="connsiteX2" fmla="*/ 303584 w 304956"/>
                  <a:gd name="connsiteY2" fmla="*/ 65827 h 1336630"/>
                  <a:gd name="connsiteX3" fmla="*/ 293950 w 304956"/>
                  <a:gd name="connsiteY3" fmla="*/ 156596 h 1336630"/>
                  <a:gd name="connsiteX4" fmla="*/ 252262 w 304956"/>
                  <a:gd name="connsiteY4" fmla="*/ 581641 h 1336630"/>
                  <a:gd name="connsiteX5" fmla="*/ 239883 w 304956"/>
                  <a:gd name="connsiteY5" fmla="*/ 790298 h 1336630"/>
                  <a:gd name="connsiteX6" fmla="*/ 239883 w 304956"/>
                  <a:gd name="connsiteY6" fmla="*/ 1329063 h 1336630"/>
                  <a:gd name="connsiteX7" fmla="*/ 150583 w 304956"/>
                  <a:gd name="connsiteY7" fmla="*/ 1329063 h 1336630"/>
                  <a:gd name="connsiteX8" fmla="*/ 69302 w 304956"/>
                  <a:gd name="connsiteY8" fmla="*/ 818764 h 1336630"/>
                  <a:gd name="connsiteX9" fmla="*/ 60463 w 304956"/>
                  <a:gd name="connsiteY9" fmla="*/ 703333 h 1336630"/>
                  <a:gd name="connsiteX10" fmla="*/ 9624 w 304956"/>
                  <a:gd name="connsiteY10" fmla="*/ 81577 h 1336630"/>
                  <a:gd name="connsiteX11" fmla="*/ 22171 w 304956"/>
                  <a:gd name="connsiteY11" fmla="*/ 26186 h 1336630"/>
                  <a:gd name="connsiteX12" fmla="*/ 27205 w 304956"/>
                  <a:gd name="connsiteY12" fmla="*/ 12579 h 1336630"/>
                  <a:gd name="connsiteX13" fmla="*/ 304956 w 304956"/>
                  <a:gd name="connsiteY13" fmla="*/ 52942 h 133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956" h="1336630">
                    <a:moveTo>
                      <a:pt x="304956" y="52942"/>
                    </a:moveTo>
                    <a:cubicBezTo>
                      <a:pt x="304956" y="52942"/>
                      <a:pt x="304715" y="55134"/>
                      <a:pt x="304282" y="59324"/>
                    </a:cubicBezTo>
                    <a:cubicBezTo>
                      <a:pt x="304089" y="61106"/>
                      <a:pt x="303848" y="63298"/>
                      <a:pt x="303584" y="65827"/>
                    </a:cubicBezTo>
                    <a:cubicBezTo>
                      <a:pt x="301777" y="82685"/>
                      <a:pt x="298381" y="114764"/>
                      <a:pt x="293950" y="156596"/>
                    </a:cubicBezTo>
                    <a:cubicBezTo>
                      <a:pt x="282487" y="266319"/>
                      <a:pt x="264520" y="442536"/>
                      <a:pt x="252262" y="581641"/>
                    </a:cubicBezTo>
                    <a:cubicBezTo>
                      <a:pt x="242629" y="690401"/>
                      <a:pt x="236584" y="776474"/>
                      <a:pt x="239883" y="790298"/>
                    </a:cubicBezTo>
                    <a:cubicBezTo>
                      <a:pt x="249757" y="831890"/>
                      <a:pt x="239883" y="1329063"/>
                      <a:pt x="239883" y="1329063"/>
                    </a:cubicBezTo>
                    <a:cubicBezTo>
                      <a:pt x="204385" y="1346090"/>
                      <a:pt x="150583" y="1329063"/>
                      <a:pt x="150583" y="1329063"/>
                    </a:cubicBezTo>
                    <a:cubicBezTo>
                      <a:pt x="150583" y="1329063"/>
                      <a:pt x="56080" y="881116"/>
                      <a:pt x="69302" y="818764"/>
                    </a:cubicBezTo>
                    <a:cubicBezTo>
                      <a:pt x="82524" y="756413"/>
                      <a:pt x="60463" y="703333"/>
                      <a:pt x="60463" y="703333"/>
                    </a:cubicBezTo>
                    <a:cubicBezTo>
                      <a:pt x="-12894" y="361568"/>
                      <a:pt x="-4826" y="172130"/>
                      <a:pt x="9624" y="81577"/>
                    </a:cubicBezTo>
                    <a:cubicBezTo>
                      <a:pt x="12417" y="62816"/>
                      <a:pt x="16632" y="44320"/>
                      <a:pt x="22171" y="26186"/>
                    </a:cubicBezTo>
                    <a:cubicBezTo>
                      <a:pt x="23568" y="21562"/>
                      <a:pt x="25254" y="17010"/>
                      <a:pt x="27205" y="12579"/>
                    </a:cubicBezTo>
                    <a:cubicBezTo>
                      <a:pt x="189188" y="-31084"/>
                      <a:pt x="304956" y="52942"/>
                      <a:pt x="304956" y="52942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/>
              <p:cNvSpPr/>
              <p:nvPr/>
            </p:nvSpPr>
            <p:spPr>
              <a:xfrm>
                <a:off x="5596195" y="3495063"/>
                <a:ext cx="592039" cy="771173"/>
              </a:xfrm>
              <a:custGeom>
                <a:avLst/>
                <a:gdLst>
                  <a:gd name="connsiteX0" fmla="*/ 533178 w 536213"/>
                  <a:gd name="connsiteY0" fmla="*/ 221566 h 698456"/>
                  <a:gd name="connsiteX1" fmla="*/ 466925 w 536213"/>
                  <a:gd name="connsiteY1" fmla="*/ 445901 h 698456"/>
                  <a:gd name="connsiteX2" fmla="*/ 468033 w 536213"/>
                  <a:gd name="connsiteY2" fmla="*/ 672764 h 698456"/>
                  <a:gd name="connsiteX3" fmla="*/ 458015 w 536213"/>
                  <a:gd name="connsiteY3" fmla="*/ 683987 h 698456"/>
                  <a:gd name="connsiteX4" fmla="*/ 17629 w 536213"/>
                  <a:gd name="connsiteY4" fmla="*/ 575613 h 698456"/>
                  <a:gd name="connsiteX5" fmla="*/ 154590 w 536213"/>
                  <a:gd name="connsiteY5" fmla="*/ 379142 h 698456"/>
                  <a:gd name="connsiteX6" fmla="*/ 145535 w 536213"/>
                  <a:gd name="connsiteY6" fmla="*/ 302244 h 698456"/>
                  <a:gd name="connsiteX7" fmla="*/ 0 w 536213"/>
                  <a:gd name="connsiteY7" fmla="*/ 351278 h 698456"/>
                  <a:gd name="connsiteX8" fmla="*/ 90722 w 536213"/>
                  <a:gd name="connsiteY8" fmla="*/ 78054 h 698456"/>
                  <a:gd name="connsiteX9" fmla="*/ 201721 w 536213"/>
                  <a:gd name="connsiteY9" fmla="*/ 11560 h 698456"/>
                  <a:gd name="connsiteX10" fmla="*/ 316622 w 536213"/>
                  <a:gd name="connsiteY10" fmla="*/ 57318 h 698456"/>
                  <a:gd name="connsiteX11" fmla="*/ 412786 w 536213"/>
                  <a:gd name="connsiteY11" fmla="*/ 0 h 698456"/>
                  <a:gd name="connsiteX12" fmla="*/ 507096 w 536213"/>
                  <a:gd name="connsiteY12" fmla="*/ 27503 h 698456"/>
                  <a:gd name="connsiteX13" fmla="*/ 533178 w 536213"/>
                  <a:gd name="connsiteY13" fmla="*/ 221566 h 698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6213" h="698456">
                    <a:moveTo>
                      <a:pt x="533178" y="221566"/>
                    </a:moveTo>
                    <a:cubicBezTo>
                      <a:pt x="522871" y="299402"/>
                      <a:pt x="481640" y="394652"/>
                      <a:pt x="466925" y="445901"/>
                    </a:cubicBezTo>
                    <a:cubicBezTo>
                      <a:pt x="466925" y="445901"/>
                      <a:pt x="491539" y="623900"/>
                      <a:pt x="468033" y="672764"/>
                    </a:cubicBezTo>
                    <a:cubicBezTo>
                      <a:pt x="465360" y="678328"/>
                      <a:pt x="462061" y="682229"/>
                      <a:pt x="458015" y="683987"/>
                    </a:cubicBezTo>
                    <a:cubicBezTo>
                      <a:pt x="370954" y="721918"/>
                      <a:pt x="31934" y="685095"/>
                      <a:pt x="17629" y="575613"/>
                    </a:cubicBezTo>
                    <a:cubicBezTo>
                      <a:pt x="12427" y="535876"/>
                      <a:pt x="146763" y="396096"/>
                      <a:pt x="154590" y="379142"/>
                    </a:cubicBezTo>
                    <a:cubicBezTo>
                      <a:pt x="157841" y="372110"/>
                      <a:pt x="161285" y="349375"/>
                      <a:pt x="145535" y="302244"/>
                    </a:cubicBezTo>
                    <a:cubicBezTo>
                      <a:pt x="123210" y="371074"/>
                      <a:pt x="0" y="351278"/>
                      <a:pt x="0" y="351278"/>
                    </a:cubicBezTo>
                    <a:cubicBezTo>
                      <a:pt x="14450" y="326544"/>
                      <a:pt x="50575" y="155337"/>
                      <a:pt x="90722" y="78054"/>
                    </a:cubicBezTo>
                    <a:cubicBezTo>
                      <a:pt x="120970" y="19965"/>
                      <a:pt x="201721" y="11560"/>
                      <a:pt x="201721" y="11560"/>
                    </a:cubicBezTo>
                    <a:cubicBezTo>
                      <a:pt x="201721" y="11560"/>
                      <a:pt x="235437" y="64856"/>
                      <a:pt x="316622" y="57318"/>
                    </a:cubicBezTo>
                    <a:cubicBezTo>
                      <a:pt x="397807" y="49780"/>
                      <a:pt x="412786" y="0"/>
                      <a:pt x="412786" y="0"/>
                    </a:cubicBezTo>
                    <a:cubicBezTo>
                      <a:pt x="412786" y="0"/>
                      <a:pt x="484867" y="9633"/>
                      <a:pt x="507096" y="27503"/>
                    </a:cubicBezTo>
                    <a:cubicBezTo>
                      <a:pt x="510949" y="30706"/>
                      <a:pt x="546689" y="119597"/>
                      <a:pt x="533178" y="221566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/>
              <p:cNvSpPr/>
              <p:nvPr/>
            </p:nvSpPr>
            <p:spPr>
              <a:xfrm>
                <a:off x="5998641" y="3832118"/>
                <a:ext cx="163818" cy="405751"/>
              </a:xfrm>
              <a:custGeom>
                <a:avLst/>
                <a:gdLst>
                  <a:gd name="connsiteX0" fmla="*/ 102428 w 148371"/>
                  <a:gd name="connsiteY0" fmla="*/ 140628 h 367491"/>
                  <a:gd name="connsiteX1" fmla="*/ 103536 w 148371"/>
                  <a:gd name="connsiteY1" fmla="*/ 367491 h 367491"/>
                  <a:gd name="connsiteX2" fmla="*/ 1664 w 148371"/>
                  <a:gd name="connsiteY2" fmla="*/ 153585 h 367491"/>
                  <a:gd name="connsiteX3" fmla="*/ 60813 w 148371"/>
                  <a:gd name="connsiteY3" fmla="*/ 25944 h 367491"/>
                  <a:gd name="connsiteX4" fmla="*/ 148090 w 148371"/>
                  <a:gd name="connsiteY4" fmla="*/ 8628 h 367491"/>
                  <a:gd name="connsiteX5" fmla="*/ 102428 w 148371"/>
                  <a:gd name="connsiteY5" fmla="*/ 140628 h 367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371" h="367491">
                    <a:moveTo>
                      <a:pt x="102428" y="140628"/>
                    </a:moveTo>
                    <a:cubicBezTo>
                      <a:pt x="102428" y="140628"/>
                      <a:pt x="127041" y="318627"/>
                      <a:pt x="103536" y="367491"/>
                    </a:cubicBezTo>
                    <a:cubicBezTo>
                      <a:pt x="40125" y="335654"/>
                      <a:pt x="-9872" y="249484"/>
                      <a:pt x="1664" y="153585"/>
                    </a:cubicBezTo>
                    <a:cubicBezTo>
                      <a:pt x="10190" y="82683"/>
                      <a:pt x="22881" y="66500"/>
                      <a:pt x="60813" y="25944"/>
                    </a:cubicBezTo>
                    <a:cubicBezTo>
                      <a:pt x="88701" y="-3872"/>
                      <a:pt x="153147" y="-5558"/>
                      <a:pt x="148090" y="8628"/>
                    </a:cubicBezTo>
                    <a:cubicBezTo>
                      <a:pt x="133062" y="50845"/>
                      <a:pt x="110207" y="113558"/>
                      <a:pt x="102428" y="140628"/>
                    </a:cubicBez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/>
              <p:cNvSpPr/>
              <p:nvPr/>
            </p:nvSpPr>
            <p:spPr>
              <a:xfrm>
                <a:off x="5553890" y="3755013"/>
                <a:ext cx="426007" cy="257476"/>
              </a:xfrm>
              <a:custGeom>
                <a:avLst/>
                <a:gdLst>
                  <a:gd name="connsiteX0" fmla="*/ 240471 w 385837"/>
                  <a:gd name="connsiteY0" fmla="*/ 0 h 233197"/>
                  <a:gd name="connsiteX1" fmla="*/ 385837 w 385837"/>
                  <a:gd name="connsiteY1" fmla="*/ 233198 h 233197"/>
                  <a:gd name="connsiteX2" fmla="*/ 138503 w 385837"/>
                  <a:gd name="connsiteY2" fmla="*/ 233198 h 233197"/>
                  <a:gd name="connsiteX3" fmla="*/ 0 w 385837"/>
                  <a:gd name="connsiteY3" fmla="*/ 5033 h 233197"/>
                  <a:gd name="connsiteX4" fmla="*/ 240471 w 385837"/>
                  <a:gd name="connsiteY4" fmla="*/ 0 h 233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5837" h="233197">
                    <a:moveTo>
                      <a:pt x="240471" y="0"/>
                    </a:moveTo>
                    <a:lnTo>
                      <a:pt x="385837" y="233198"/>
                    </a:lnTo>
                    <a:lnTo>
                      <a:pt x="138503" y="233198"/>
                    </a:lnTo>
                    <a:lnTo>
                      <a:pt x="0" y="5033"/>
                    </a:lnTo>
                    <a:lnTo>
                      <a:pt x="240471" y="0"/>
                    </a:lnTo>
                    <a:close/>
                  </a:path>
                </a:pathLst>
              </a:custGeom>
              <a:solidFill>
                <a:srgbClr val="1C468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/>
              <p:cNvSpPr/>
              <p:nvPr/>
            </p:nvSpPr>
            <p:spPr>
              <a:xfrm>
                <a:off x="5819396" y="3746902"/>
                <a:ext cx="154916" cy="252663"/>
              </a:xfrm>
              <a:custGeom>
                <a:avLst/>
                <a:gdLst>
                  <a:gd name="connsiteX0" fmla="*/ 137804 w 140308"/>
                  <a:gd name="connsiteY0" fmla="*/ 228839 h 228838"/>
                  <a:gd name="connsiteX1" fmla="*/ 140309 w 140308"/>
                  <a:gd name="connsiteY1" fmla="*/ 220699 h 228838"/>
                  <a:gd name="connsiteX2" fmla="*/ 2770 w 140308"/>
                  <a:gd name="connsiteY2" fmla="*/ 0 h 228838"/>
                  <a:gd name="connsiteX3" fmla="*/ 0 w 140308"/>
                  <a:gd name="connsiteY3" fmla="*/ 7345 h 228838"/>
                  <a:gd name="connsiteX4" fmla="*/ 137804 w 140308"/>
                  <a:gd name="connsiteY4" fmla="*/ 228839 h 228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08" h="228838">
                    <a:moveTo>
                      <a:pt x="137804" y="228839"/>
                    </a:moveTo>
                    <a:lnTo>
                      <a:pt x="140309" y="220699"/>
                    </a:lnTo>
                    <a:lnTo>
                      <a:pt x="2770" y="0"/>
                    </a:lnTo>
                    <a:lnTo>
                      <a:pt x="0" y="7345"/>
                    </a:lnTo>
                    <a:lnTo>
                      <a:pt x="137804" y="228839"/>
                    </a:lnTo>
                    <a:close/>
                  </a:path>
                </a:pathLst>
              </a:custGeom>
              <a:solidFill>
                <a:srgbClr val="EFDEC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/>
              <p:cNvSpPr/>
              <p:nvPr/>
            </p:nvSpPr>
            <p:spPr>
              <a:xfrm>
                <a:off x="5553890" y="3746902"/>
                <a:ext cx="268564" cy="13667"/>
              </a:xfrm>
              <a:custGeom>
                <a:avLst/>
                <a:gdLst>
                  <a:gd name="connsiteX0" fmla="*/ 243240 w 243240"/>
                  <a:gd name="connsiteY0" fmla="*/ 0 h 12378"/>
                  <a:gd name="connsiteX1" fmla="*/ 10235 w 243240"/>
                  <a:gd name="connsiteY1" fmla="*/ 6623 h 12378"/>
                  <a:gd name="connsiteX2" fmla="*/ 0 w 243240"/>
                  <a:gd name="connsiteY2" fmla="*/ 12379 h 12378"/>
                  <a:gd name="connsiteX3" fmla="*/ 240471 w 243240"/>
                  <a:gd name="connsiteY3" fmla="*/ 7345 h 12378"/>
                  <a:gd name="connsiteX4" fmla="*/ 243240 w 243240"/>
                  <a:gd name="connsiteY4" fmla="*/ 0 h 12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240" h="12378">
                    <a:moveTo>
                      <a:pt x="243240" y="0"/>
                    </a:moveTo>
                    <a:lnTo>
                      <a:pt x="10235" y="6623"/>
                    </a:lnTo>
                    <a:lnTo>
                      <a:pt x="0" y="12379"/>
                    </a:lnTo>
                    <a:lnTo>
                      <a:pt x="240471" y="7345"/>
                    </a:lnTo>
                    <a:lnTo>
                      <a:pt x="243240" y="0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/>
              <p:cNvSpPr/>
              <p:nvPr/>
            </p:nvSpPr>
            <p:spPr>
              <a:xfrm>
                <a:off x="5409556" y="3682447"/>
                <a:ext cx="297256" cy="330041"/>
              </a:xfrm>
              <a:custGeom>
                <a:avLst/>
                <a:gdLst>
                  <a:gd name="connsiteX0" fmla="*/ 130724 w 269226"/>
                  <a:gd name="connsiteY0" fmla="*/ 70756 h 298920"/>
                  <a:gd name="connsiteX1" fmla="*/ 0 w 269226"/>
                  <a:gd name="connsiteY1" fmla="*/ 0 h 298920"/>
                  <a:gd name="connsiteX2" fmla="*/ 152375 w 269226"/>
                  <a:gd name="connsiteY2" fmla="*/ 239291 h 298920"/>
                  <a:gd name="connsiteX3" fmla="*/ 269226 w 269226"/>
                  <a:gd name="connsiteY3" fmla="*/ 298921 h 298920"/>
                  <a:gd name="connsiteX4" fmla="*/ 130724 w 269226"/>
                  <a:gd name="connsiteY4" fmla="*/ 70756 h 298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226" h="298920">
                    <a:moveTo>
                      <a:pt x="130724" y="70756"/>
                    </a:moveTo>
                    <a:lnTo>
                      <a:pt x="0" y="0"/>
                    </a:lnTo>
                    <a:lnTo>
                      <a:pt x="152375" y="239291"/>
                    </a:lnTo>
                    <a:lnTo>
                      <a:pt x="269226" y="298921"/>
                    </a:lnTo>
                    <a:lnTo>
                      <a:pt x="130724" y="70756"/>
                    </a:lnTo>
                    <a:close/>
                  </a:path>
                </a:pathLst>
              </a:custGeom>
              <a:solidFill>
                <a:srgbClr val="163560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/>
              <p:cNvSpPr/>
              <p:nvPr/>
            </p:nvSpPr>
            <p:spPr>
              <a:xfrm>
                <a:off x="5913607" y="3862997"/>
                <a:ext cx="403990" cy="141292"/>
              </a:xfrm>
              <a:custGeom>
                <a:avLst/>
                <a:gdLst>
                  <a:gd name="connsiteX0" fmla="*/ 365896 w 365896"/>
                  <a:gd name="connsiteY0" fmla="*/ 70660 h 127969"/>
                  <a:gd name="connsiteX1" fmla="*/ 303135 w 365896"/>
                  <a:gd name="connsiteY1" fmla="*/ 123643 h 127969"/>
                  <a:gd name="connsiteX2" fmla="*/ 0 w 365896"/>
                  <a:gd name="connsiteY2" fmla="*/ 91589 h 127969"/>
                  <a:gd name="connsiteX3" fmla="*/ 7610 w 365896"/>
                  <a:gd name="connsiteY3" fmla="*/ 48600 h 127969"/>
                  <a:gd name="connsiteX4" fmla="*/ 274934 w 365896"/>
                  <a:gd name="connsiteY4" fmla="*/ 47902 h 127969"/>
                  <a:gd name="connsiteX5" fmla="*/ 315875 w 365896"/>
                  <a:gd name="connsiteY5" fmla="*/ 0 h 127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5896" h="127969">
                    <a:moveTo>
                      <a:pt x="365896" y="70660"/>
                    </a:moveTo>
                    <a:cubicBezTo>
                      <a:pt x="351904" y="77066"/>
                      <a:pt x="315972" y="119380"/>
                      <a:pt x="303135" y="123643"/>
                    </a:cubicBezTo>
                    <a:cubicBezTo>
                      <a:pt x="245336" y="142910"/>
                      <a:pt x="0" y="91589"/>
                      <a:pt x="0" y="91589"/>
                    </a:cubicBezTo>
                    <a:lnTo>
                      <a:pt x="7610" y="48600"/>
                    </a:lnTo>
                    <a:cubicBezTo>
                      <a:pt x="7610" y="48600"/>
                      <a:pt x="248442" y="54982"/>
                      <a:pt x="274934" y="47902"/>
                    </a:cubicBezTo>
                    <a:cubicBezTo>
                      <a:pt x="279919" y="46553"/>
                      <a:pt x="305953" y="5852"/>
                      <a:pt x="315875" y="0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/>
              <p:cNvSpPr/>
              <p:nvPr/>
            </p:nvSpPr>
            <p:spPr>
              <a:xfrm>
                <a:off x="5770660" y="3895631"/>
                <a:ext cx="151375" cy="90853"/>
              </a:xfrm>
              <a:custGeom>
                <a:avLst/>
                <a:gdLst>
                  <a:gd name="connsiteX0" fmla="*/ 137102 w 137101"/>
                  <a:gd name="connsiteY0" fmla="*/ 19067 h 82286"/>
                  <a:gd name="connsiteX1" fmla="*/ 88430 w 137101"/>
                  <a:gd name="connsiteY1" fmla="*/ 788 h 82286"/>
                  <a:gd name="connsiteX2" fmla="*/ 29185 w 137101"/>
                  <a:gd name="connsiteY2" fmla="*/ 36912 h 82286"/>
                  <a:gd name="connsiteX3" fmla="*/ 4090 w 137101"/>
                  <a:gd name="connsiteY3" fmla="*/ 76529 h 82286"/>
                  <a:gd name="connsiteX4" fmla="*/ 83059 w 137101"/>
                  <a:gd name="connsiteY4" fmla="*/ 68582 h 82286"/>
                  <a:gd name="connsiteX5" fmla="*/ 129515 w 137101"/>
                  <a:gd name="connsiteY5" fmla="*/ 62152 h 82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101" h="82286">
                    <a:moveTo>
                      <a:pt x="137102" y="19067"/>
                    </a:moveTo>
                    <a:cubicBezTo>
                      <a:pt x="137102" y="19067"/>
                      <a:pt x="108058" y="-4559"/>
                      <a:pt x="88430" y="788"/>
                    </a:cubicBezTo>
                    <a:cubicBezTo>
                      <a:pt x="68802" y="6134"/>
                      <a:pt x="39902" y="30964"/>
                      <a:pt x="29185" y="36912"/>
                    </a:cubicBezTo>
                    <a:cubicBezTo>
                      <a:pt x="18468" y="42861"/>
                      <a:pt x="-10673" y="63813"/>
                      <a:pt x="4090" y="76529"/>
                    </a:cubicBezTo>
                    <a:cubicBezTo>
                      <a:pt x="18853" y="89245"/>
                      <a:pt x="64828" y="78312"/>
                      <a:pt x="83059" y="68582"/>
                    </a:cubicBezTo>
                    <a:cubicBezTo>
                      <a:pt x="101290" y="58852"/>
                      <a:pt x="129515" y="62152"/>
                      <a:pt x="129515" y="62152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/>
              <p:cNvSpPr/>
              <p:nvPr/>
            </p:nvSpPr>
            <p:spPr>
              <a:xfrm>
                <a:off x="5817655" y="3891203"/>
                <a:ext cx="56783" cy="25381"/>
              </a:xfrm>
              <a:custGeom>
                <a:avLst/>
                <a:gdLst>
                  <a:gd name="connsiteX0" fmla="*/ 51429 w 51429"/>
                  <a:gd name="connsiteY0" fmla="*/ 4028 h 22988"/>
                  <a:gd name="connsiteX1" fmla="*/ 6466 w 51429"/>
                  <a:gd name="connsiteY1" fmla="*/ 6 h 22988"/>
                  <a:gd name="connsiteX2" fmla="*/ 4780 w 51429"/>
                  <a:gd name="connsiteY2" fmla="*/ 9784 h 22988"/>
                  <a:gd name="connsiteX3" fmla="*/ 29321 w 51429"/>
                  <a:gd name="connsiteY3" fmla="*/ 22765 h 22988"/>
                  <a:gd name="connsiteX4" fmla="*/ 51429 w 51429"/>
                  <a:gd name="connsiteY4" fmla="*/ 4028 h 22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429" h="22988">
                    <a:moveTo>
                      <a:pt x="51429" y="4028"/>
                    </a:moveTo>
                    <a:cubicBezTo>
                      <a:pt x="51429" y="4028"/>
                      <a:pt x="16124" y="-186"/>
                      <a:pt x="6466" y="6"/>
                    </a:cubicBezTo>
                    <a:cubicBezTo>
                      <a:pt x="-3191" y="199"/>
                      <a:pt x="-542" y="2415"/>
                      <a:pt x="4780" y="9784"/>
                    </a:cubicBezTo>
                    <a:cubicBezTo>
                      <a:pt x="10103" y="17154"/>
                      <a:pt x="28478" y="20140"/>
                      <a:pt x="29321" y="22765"/>
                    </a:cubicBezTo>
                    <a:cubicBezTo>
                      <a:pt x="30164" y="25390"/>
                      <a:pt x="51429" y="4028"/>
                      <a:pt x="51429" y="4028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/>
              <p:cNvSpPr/>
              <p:nvPr/>
            </p:nvSpPr>
            <p:spPr>
              <a:xfrm>
                <a:off x="6017855" y="3495063"/>
                <a:ext cx="313774" cy="539848"/>
              </a:xfrm>
              <a:custGeom>
                <a:avLst/>
                <a:gdLst>
                  <a:gd name="connsiteX0" fmla="*/ 30887 w 284187"/>
                  <a:gd name="connsiteY0" fmla="*/ 0 h 488943"/>
                  <a:gd name="connsiteX1" fmla="*/ 164429 w 284187"/>
                  <a:gd name="connsiteY1" fmla="*/ 57318 h 488943"/>
                  <a:gd name="connsiteX2" fmla="*/ 284122 w 284187"/>
                  <a:gd name="connsiteY2" fmla="*/ 397180 h 488943"/>
                  <a:gd name="connsiteX3" fmla="*/ 5552 w 284187"/>
                  <a:gd name="connsiteY3" fmla="*/ 487083 h 488943"/>
                  <a:gd name="connsiteX4" fmla="*/ 28479 w 284187"/>
                  <a:gd name="connsiteY4" fmla="*/ 381671 h 488943"/>
                  <a:gd name="connsiteX5" fmla="*/ 152002 w 284187"/>
                  <a:gd name="connsiteY5" fmla="*/ 350724 h 488943"/>
                  <a:gd name="connsiteX6" fmla="*/ 61690 w 284187"/>
                  <a:gd name="connsiteY6" fmla="*/ 186597 h 48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4187" h="488943">
                    <a:moveTo>
                      <a:pt x="30887" y="0"/>
                    </a:moveTo>
                    <a:cubicBezTo>
                      <a:pt x="30887" y="0"/>
                      <a:pt x="135601" y="12427"/>
                      <a:pt x="164429" y="57318"/>
                    </a:cubicBezTo>
                    <a:cubicBezTo>
                      <a:pt x="200867" y="114106"/>
                      <a:pt x="286892" y="340199"/>
                      <a:pt x="284122" y="397180"/>
                    </a:cubicBezTo>
                    <a:cubicBezTo>
                      <a:pt x="284122" y="397180"/>
                      <a:pt x="221217" y="504230"/>
                      <a:pt x="5552" y="487083"/>
                    </a:cubicBezTo>
                    <a:cubicBezTo>
                      <a:pt x="5552" y="487083"/>
                      <a:pt x="-16894" y="407825"/>
                      <a:pt x="28479" y="381671"/>
                    </a:cubicBezTo>
                    <a:cubicBezTo>
                      <a:pt x="28479" y="381671"/>
                      <a:pt x="139262" y="361971"/>
                      <a:pt x="152002" y="350724"/>
                    </a:cubicBezTo>
                    <a:lnTo>
                      <a:pt x="61690" y="186597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/>
              <p:cNvSpPr/>
              <p:nvPr/>
            </p:nvSpPr>
            <p:spPr>
              <a:xfrm>
                <a:off x="5519928" y="3847004"/>
                <a:ext cx="71231" cy="88680"/>
              </a:xfrm>
              <a:custGeom>
                <a:avLst/>
                <a:gdLst>
                  <a:gd name="connsiteX0" fmla="*/ 64259 w 64514"/>
                  <a:gd name="connsiteY0" fmla="*/ 6971 h 80318"/>
                  <a:gd name="connsiteX1" fmla="*/ 22547 w 64514"/>
                  <a:gd name="connsiteY1" fmla="*/ 9620 h 80318"/>
                  <a:gd name="connsiteX2" fmla="*/ 15178 w 64514"/>
                  <a:gd name="connsiteY2" fmla="*/ 18266 h 80318"/>
                  <a:gd name="connsiteX3" fmla="*/ 14455 w 64514"/>
                  <a:gd name="connsiteY3" fmla="*/ 12317 h 80318"/>
                  <a:gd name="connsiteX4" fmla="*/ 4822 w 64514"/>
                  <a:gd name="connsiteY4" fmla="*/ 3310 h 80318"/>
                  <a:gd name="connsiteX5" fmla="*/ 5 w 64514"/>
                  <a:gd name="connsiteY5" fmla="*/ 46660 h 80318"/>
                  <a:gd name="connsiteX6" fmla="*/ 29339 w 64514"/>
                  <a:gd name="connsiteY6" fmla="*/ 77246 h 80318"/>
                  <a:gd name="connsiteX7" fmla="*/ 64259 w 64514"/>
                  <a:gd name="connsiteY7" fmla="*/ 6971 h 80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514" h="80318">
                    <a:moveTo>
                      <a:pt x="64259" y="6971"/>
                    </a:moveTo>
                    <a:cubicBezTo>
                      <a:pt x="61008" y="-6227"/>
                      <a:pt x="32253" y="2010"/>
                      <a:pt x="22547" y="9620"/>
                    </a:cubicBezTo>
                    <a:cubicBezTo>
                      <a:pt x="19681" y="12125"/>
                      <a:pt x="17201" y="15039"/>
                      <a:pt x="15178" y="18266"/>
                    </a:cubicBezTo>
                    <a:cubicBezTo>
                      <a:pt x="14864" y="16075"/>
                      <a:pt x="14624" y="13955"/>
                      <a:pt x="14455" y="12317"/>
                    </a:cubicBezTo>
                    <a:cubicBezTo>
                      <a:pt x="13925" y="6104"/>
                      <a:pt x="6701" y="-4998"/>
                      <a:pt x="4822" y="3310"/>
                    </a:cubicBezTo>
                    <a:cubicBezTo>
                      <a:pt x="2943" y="11619"/>
                      <a:pt x="5" y="46660"/>
                      <a:pt x="5" y="46660"/>
                    </a:cubicBezTo>
                    <a:cubicBezTo>
                      <a:pt x="-356" y="74789"/>
                      <a:pt x="17731" y="86397"/>
                      <a:pt x="29339" y="77246"/>
                    </a:cubicBezTo>
                    <a:cubicBezTo>
                      <a:pt x="40947" y="68094"/>
                      <a:pt x="67390" y="20169"/>
                      <a:pt x="64259" y="6971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/>
              <p:cNvSpPr/>
              <p:nvPr/>
            </p:nvSpPr>
            <p:spPr>
              <a:xfrm>
                <a:off x="2543308" y="5639618"/>
                <a:ext cx="7300382" cy="24914"/>
              </a:xfrm>
              <a:custGeom>
                <a:avLst/>
                <a:gdLst>
                  <a:gd name="connsiteX0" fmla="*/ 6603496 w 6611996"/>
                  <a:gd name="connsiteY0" fmla="*/ 0 h 22565"/>
                  <a:gd name="connsiteX1" fmla="*/ 6611997 w 6611996"/>
                  <a:gd name="connsiteY1" fmla="*/ 0 h 22565"/>
                  <a:gd name="connsiteX2" fmla="*/ 6611997 w 6611996"/>
                  <a:gd name="connsiteY2" fmla="*/ 22566 h 22565"/>
                  <a:gd name="connsiteX3" fmla="*/ 6603496 w 6611996"/>
                  <a:gd name="connsiteY3" fmla="*/ 22566 h 22565"/>
                  <a:gd name="connsiteX4" fmla="*/ 8501 w 6611996"/>
                  <a:gd name="connsiteY4" fmla="*/ 22566 h 22565"/>
                  <a:gd name="connsiteX5" fmla="*/ 0 w 6611996"/>
                  <a:gd name="connsiteY5" fmla="*/ 22566 h 22565"/>
                  <a:gd name="connsiteX6" fmla="*/ 0 w 6611996"/>
                  <a:gd name="connsiteY6" fmla="*/ 0 h 22565"/>
                  <a:gd name="connsiteX7" fmla="*/ 8501 w 6611996"/>
                  <a:gd name="connsiteY7" fmla="*/ 0 h 22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11996" h="22565">
                    <a:moveTo>
                      <a:pt x="6603496" y="0"/>
                    </a:moveTo>
                    <a:cubicBezTo>
                      <a:pt x="6608191" y="0"/>
                      <a:pt x="6611997" y="0"/>
                      <a:pt x="6611997" y="0"/>
                    </a:cubicBezTo>
                    <a:lnTo>
                      <a:pt x="6611997" y="22566"/>
                    </a:lnTo>
                    <a:cubicBezTo>
                      <a:pt x="6611997" y="22566"/>
                      <a:pt x="6608191" y="22566"/>
                      <a:pt x="6603496" y="22566"/>
                    </a:cubicBezTo>
                    <a:lnTo>
                      <a:pt x="8501" y="22566"/>
                    </a:lnTo>
                    <a:cubicBezTo>
                      <a:pt x="3806" y="22566"/>
                      <a:pt x="0" y="22566"/>
                      <a:pt x="0" y="22566"/>
                    </a:cubicBezTo>
                    <a:lnTo>
                      <a:pt x="0" y="0"/>
                    </a:lnTo>
                    <a:cubicBezTo>
                      <a:pt x="0" y="0"/>
                      <a:pt x="3806" y="0"/>
                      <a:pt x="8501" y="0"/>
                    </a:cubicBezTo>
                    <a:close/>
                  </a:path>
                </a:pathLst>
              </a:custGeom>
              <a:solidFill>
                <a:srgbClr val="2E355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1833D9-64E6-FAC7-A385-81F7978D6E65}"/>
              </a:ext>
            </a:extLst>
          </p:cNvPr>
          <p:cNvSpPr txBox="1"/>
          <p:nvPr/>
        </p:nvSpPr>
        <p:spPr>
          <a:xfrm>
            <a:off x="5780189" y="681948"/>
            <a:ext cx="488419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+mj-ea"/>
                <a:ea typeface="+mj-ea"/>
              </a:rPr>
              <a:t>User1:</a:t>
            </a:r>
            <a:r>
              <a:rPr kumimoji="1" lang="zh-CN" altLang="en-US" dirty="0">
                <a:latin typeface="+mj-ea"/>
                <a:ea typeface="+mj-ea"/>
              </a:rPr>
              <a:t> </a:t>
            </a:r>
            <a:r>
              <a:rPr lang="zh-CN" altLang="en-US" b="0" i="0" dirty="0">
                <a:effectLst/>
                <a:latin typeface="+mj-ea"/>
                <a:ea typeface="+mj-ea"/>
              </a:rPr>
              <a:t>虽然我平时不玩端游，但在看到这款游戏的图片和相关的积极情绪分类后，我对它产生了浓厚的兴趣。</a:t>
            </a:r>
            <a:endParaRPr lang="en-US" altLang="zh-CN" b="0" i="0" dirty="0">
              <a:effectLst/>
              <a:latin typeface="+mj-ea"/>
              <a:ea typeface="+mj-ea"/>
            </a:endParaRPr>
          </a:p>
          <a:p>
            <a:endParaRPr lang="en-US" altLang="zh-CN" b="0" i="0" dirty="0">
              <a:effectLst/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User2</a:t>
            </a:r>
            <a:r>
              <a:rPr kumimoji="1" lang="en-US" altLang="zh-CN" dirty="0">
                <a:latin typeface="+mj-ea"/>
                <a:ea typeface="+mj-ea"/>
                <a:sym typeface="Wingdings" pitchFamily="2" charset="2"/>
              </a:rPr>
              <a:t>:</a:t>
            </a:r>
            <a:r>
              <a:rPr kumimoji="1" lang="zh-CN" altLang="en-US" dirty="0">
                <a:latin typeface="+mj-ea"/>
                <a:ea typeface="+mj-ea"/>
                <a:sym typeface="Wingdings" pitchFamily="2" charset="2"/>
              </a:rPr>
              <a:t> </a:t>
            </a:r>
            <a:r>
              <a:rPr kumimoji="1" lang="en-US" altLang="zh-CN" dirty="0">
                <a:latin typeface="+mj-ea"/>
                <a:ea typeface="+mj-ea"/>
                <a:sym typeface="Wingdings" pitchFamily="2" charset="2"/>
              </a:rPr>
              <a:t>(</a:t>
            </a:r>
            <a:r>
              <a:rPr kumimoji="1" lang="zh-CN" altLang="en-US" dirty="0">
                <a:latin typeface="+mj-ea"/>
                <a:ea typeface="+mj-ea"/>
                <a:sym typeface="Wingdings" pitchFamily="2" charset="2"/>
              </a:rPr>
              <a:t>资深</a:t>
            </a:r>
            <a:r>
              <a:rPr kumimoji="1" lang="en-US" altLang="zh-CN" dirty="0">
                <a:latin typeface="+mj-ea"/>
                <a:ea typeface="+mj-ea"/>
                <a:sym typeface="Wingdings" pitchFamily="2" charset="2"/>
              </a:rPr>
              <a:t>steam</a:t>
            </a:r>
            <a:r>
              <a:rPr kumimoji="1" lang="zh-CN" altLang="en-US" dirty="0">
                <a:latin typeface="+mj-ea"/>
                <a:ea typeface="+mj-ea"/>
                <a:sym typeface="Wingdings" pitchFamily="2" charset="2"/>
              </a:rPr>
              <a:t>玩家</a:t>
            </a:r>
            <a:r>
              <a:rPr kumimoji="1" lang="en-US" altLang="zh-CN" dirty="0">
                <a:latin typeface="+mj-ea"/>
                <a:ea typeface="+mj-ea"/>
                <a:sym typeface="Wingdings" pitchFamily="2" charset="2"/>
              </a:rPr>
              <a:t>)</a:t>
            </a:r>
            <a:r>
              <a:rPr kumimoji="1" lang="zh-CN" altLang="en-US" dirty="0">
                <a:latin typeface="+mj-ea"/>
                <a:ea typeface="+mj-ea"/>
                <a:sym typeface="Wingdings" pitchFamily="2" charset="2"/>
              </a:rPr>
              <a:t>游戏总体评价符合我对这些游戏的预期。</a:t>
            </a:r>
            <a:endParaRPr kumimoji="1" lang="en-US" altLang="zh-CN" dirty="0">
              <a:latin typeface="+mj-ea"/>
              <a:ea typeface="+mj-ea"/>
              <a:sym typeface="Wingdings" pitchFamily="2" charset="2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User3:</a:t>
            </a:r>
            <a:r>
              <a:rPr kumimoji="1" lang="zh-CN" altLang="en-US" dirty="0">
                <a:latin typeface="+mj-ea"/>
                <a:ea typeface="+mj-ea"/>
              </a:rPr>
              <a:t>我自己就是个文明六玩家，宣战根本不慌的那种。我看到你们这个系统里文明六的分数很高啊，而且好评数也很多，甚至</a:t>
            </a:r>
            <a:r>
              <a:rPr kumimoji="1" lang="en-US" altLang="zh-CN" dirty="0">
                <a:latin typeface="+mj-ea"/>
                <a:ea typeface="+mj-ea"/>
              </a:rPr>
              <a:t>praise</a:t>
            </a:r>
            <a:r>
              <a:rPr kumimoji="1" lang="zh-CN" altLang="en-US" dirty="0">
                <a:latin typeface="+mj-ea"/>
                <a:ea typeface="+mj-ea"/>
              </a:rPr>
              <a:t>都能占到四分之一，几乎都没有差评，这很符合我对文明六的刻板印象。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User4:</a:t>
            </a:r>
            <a:r>
              <a:rPr kumimoji="1" lang="zh-CN" altLang="en-US" dirty="0">
                <a:latin typeface="+mj-ea"/>
                <a:ea typeface="+mj-ea"/>
              </a:rPr>
              <a:t> 记录功能很棒，能帮我挑选出游戏，就是游戏数量太少了。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User5:</a:t>
            </a:r>
            <a:r>
              <a:rPr kumimoji="1" lang="zh-CN" altLang="en-US" dirty="0">
                <a:latin typeface="+mj-ea"/>
                <a:ea typeface="+mj-ea"/>
              </a:rPr>
              <a:t>我喜欢玩生存建造类游戏，我在系统中探索了饥荒这个游戏，</a:t>
            </a:r>
            <a:r>
              <a:rPr kumimoji="1" lang="en-US" altLang="zh-CN" dirty="0">
                <a:latin typeface="+mj-ea"/>
                <a:ea typeface="+mj-ea"/>
              </a:rPr>
              <a:t>funny comment</a:t>
            </a:r>
            <a:r>
              <a:rPr kumimoji="1" lang="zh-CN" altLang="en-US" dirty="0">
                <a:latin typeface="+mj-ea"/>
                <a:ea typeface="+mj-ea"/>
              </a:rPr>
              <a:t>中的“新手的时候什么都不懂，晚上直接被影怪抡死了”真是太真实了！我看到他各个维度都比平均的数据高，果然是一个好游戏！</a:t>
            </a:r>
          </a:p>
        </p:txBody>
      </p:sp>
    </p:spTree>
    <p:extLst>
      <p:ext uri="{BB962C8B-B14F-4D97-AF65-F5344CB8AC3E}">
        <p14:creationId xmlns:p14="http://schemas.microsoft.com/office/powerpoint/2010/main" val="4274876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5400" dirty="0"/>
              <a:t>Labor</a:t>
            </a:r>
            <a:endParaRPr lang="zh-CN" altLang="en-US" sz="5400" dirty="0"/>
          </a:p>
        </p:txBody>
      </p:sp>
      <p:grpSp>
        <p:nvGrpSpPr>
          <p:cNvPr id="272" name="组合 271"/>
          <p:cNvGrpSpPr/>
          <p:nvPr/>
        </p:nvGrpSpPr>
        <p:grpSpPr>
          <a:xfrm>
            <a:off x="-2788856" y="2610355"/>
            <a:ext cx="11111053" cy="4119058"/>
            <a:chOff x="660400" y="1130300"/>
            <a:chExt cx="10858499" cy="4119058"/>
          </a:xfrm>
        </p:grpSpPr>
        <p:grpSp>
          <p:nvGrpSpPr>
            <p:cNvPr id="3" name="组合 2"/>
            <p:cNvGrpSpPr/>
            <p:nvPr/>
          </p:nvGrpSpPr>
          <p:grpSpPr>
            <a:xfrm>
              <a:off x="660400" y="1130300"/>
              <a:ext cx="10858499" cy="4119058"/>
              <a:chOff x="660400" y="1130300"/>
              <a:chExt cx="10858499" cy="4119058"/>
            </a:xfrm>
          </p:grpSpPr>
          <p:sp>
            <p:nvSpPr>
              <p:cNvPr id="5" name="箭头: 下 4"/>
              <p:cNvSpPr/>
              <p:nvPr/>
            </p:nvSpPr>
            <p:spPr>
              <a:xfrm rot="10800000">
                <a:off x="9553432" y="1130300"/>
                <a:ext cx="1965467" cy="3333654"/>
              </a:xfrm>
              <a:prstGeom prst="downArrow">
                <a:avLst>
                  <a:gd name="adj1" fmla="val 50000"/>
                  <a:gd name="adj2" fmla="val 62721"/>
                </a:avLst>
              </a:prstGeom>
              <a:gradFill flip="none" rotWithShape="1">
                <a:gsLst>
                  <a:gs pos="10000">
                    <a:schemeClr val="accent1">
                      <a:alpha val="0"/>
                    </a:schemeClr>
                  </a:gs>
                  <a:gs pos="100000">
                    <a:schemeClr val="accent1">
                      <a:alpha val="2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箭头: 下 5"/>
              <p:cNvSpPr/>
              <p:nvPr/>
            </p:nvSpPr>
            <p:spPr>
              <a:xfrm rot="10800000">
                <a:off x="660400" y="1632633"/>
                <a:ext cx="1523242" cy="2487319"/>
              </a:xfrm>
              <a:prstGeom prst="downArrow">
                <a:avLst>
                  <a:gd name="adj1" fmla="val 50000"/>
                  <a:gd name="adj2" fmla="val 61814"/>
                </a:avLst>
              </a:prstGeom>
              <a:gradFill flip="none" rotWithShape="1">
                <a:gsLst>
                  <a:gs pos="10000">
                    <a:schemeClr val="accent1">
                      <a:alpha val="0"/>
                    </a:schemeClr>
                  </a:gs>
                  <a:gs pos="100000">
                    <a:schemeClr val="accent1">
                      <a:alpha val="2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箭头: 下 6"/>
              <p:cNvSpPr/>
              <p:nvPr/>
            </p:nvSpPr>
            <p:spPr>
              <a:xfrm rot="10800000">
                <a:off x="7452360" y="3846480"/>
                <a:ext cx="859127" cy="1402878"/>
              </a:xfrm>
              <a:prstGeom prst="downArrow">
                <a:avLst>
                  <a:gd name="adj1" fmla="val 45804"/>
                  <a:gd name="adj2" fmla="val 68881"/>
                </a:avLst>
              </a:prstGeom>
              <a:gradFill flip="none" rotWithShape="1">
                <a:gsLst>
                  <a:gs pos="10000">
                    <a:schemeClr val="accent1">
                      <a:alpha val="0"/>
                    </a:schemeClr>
                  </a:gs>
                  <a:gs pos="100000">
                    <a:schemeClr val="accent1">
                      <a:alpha val="1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3789300" y="1325027"/>
              <a:ext cx="4948591" cy="2769213"/>
              <a:chOff x="2335611" y="1463040"/>
              <a:chExt cx="7508079" cy="4201492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4940137" y="4873501"/>
                <a:ext cx="123992" cy="173477"/>
              </a:xfrm>
              <a:custGeom>
                <a:avLst/>
                <a:gdLst>
                  <a:gd name="connsiteX0" fmla="*/ 25278 w 112300"/>
                  <a:gd name="connsiteY0" fmla="*/ 153954 h 157119"/>
                  <a:gd name="connsiteX1" fmla="*/ 13501 w 112300"/>
                  <a:gd name="connsiteY1" fmla="*/ 147500 h 157119"/>
                  <a:gd name="connsiteX2" fmla="*/ 3194 w 112300"/>
                  <a:gd name="connsiteY2" fmla="*/ 112242 h 157119"/>
                  <a:gd name="connsiteX3" fmla="*/ 57260 w 112300"/>
                  <a:gd name="connsiteY3" fmla="*/ 13501 h 157119"/>
                  <a:gd name="connsiteX4" fmla="*/ 92542 w 112300"/>
                  <a:gd name="connsiteY4" fmla="*/ 3194 h 157119"/>
                  <a:gd name="connsiteX5" fmla="*/ 109401 w 112300"/>
                  <a:gd name="connsiteY5" fmla="*/ 12418 h 157119"/>
                  <a:gd name="connsiteX6" fmla="*/ 111809 w 112300"/>
                  <a:gd name="connsiteY6" fmla="*/ 19185 h 157119"/>
                  <a:gd name="connsiteX7" fmla="*/ 105041 w 112300"/>
                  <a:gd name="connsiteY7" fmla="*/ 21593 h 157119"/>
                  <a:gd name="connsiteX8" fmla="*/ 104584 w 112300"/>
                  <a:gd name="connsiteY8" fmla="*/ 21352 h 157119"/>
                  <a:gd name="connsiteX9" fmla="*/ 87726 w 112300"/>
                  <a:gd name="connsiteY9" fmla="*/ 12105 h 157119"/>
                  <a:gd name="connsiteX10" fmla="*/ 66268 w 112300"/>
                  <a:gd name="connsiteY10" fmla="*/ 18390 h 157119"/>
                  <a:gd name="connsiteX11" fmla="*/ 12104 w 112300"/>
                  <a:gd name="connsiteY11" fmla="*/ 117059 h 157119"/>
                  <a:gd name="connsiteX12" fmla="*/ 18390 w 112300"/>
                  <a:gd name="connsiteY12" fmla="*/ 138517 h 157119"/>
                  <a:gd name="connsiteX13" fmla="*/ 30167 w 112300"/>
                  <a:gd name="connsiteY13" fmla="*/ 144971 h 157119"/>
                  <a:gd name="connsiteX14" fmla="*/ 51625 w 112300"/>
                  <a:gd name="connsiteY14" fmla="*/ 138686 h 157119"/>
                  <a:gd name="connsiteX15" fmla="*/ 87509 w 112300"/>
                  <a:gd name="connsiteY15" fmla="*/ 73131 h 157119"/>
                  <a:gd name="connsiteX16" fmla="*/ 94276 w 112300"/>
                  <a:gd name="connsiteY16" fmla="*/ 70723 h 157119"/>
                  <a:gd name="connsiteX17" fmla="*/ 96685 w 112300"/>
                  <a:gd name="connsiteY17" fmla="*/ 77490 h 157119"/>
                  <a:gd name="connsiteX18" fmla="*/ 96444 w 112300"/>
                  <a:gd name="connsiteY18" fmla="*/ 77948 h 157119"/>
                  <a:gd name="connsiteX19" fmla="*/ 60536 w 112300"/>
                  <a:gd name="connsiteY19" fmla="*/ 143551 h 157119"/>
                  <a:gd name="connsiteX20" fmla="*/ 25302 w 112300"/>
                  <a:gd name="connsiteY20" fmla="*/ 153954 h 157119"/>
                  <a:gd name="connsiteX21" fmla="*/ 25278 w 112300"/>
                  <a:gd name="connsiteY21" fmla="*/ 153954 h 157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2300" h="157119">
                    <a:moveTo>
                      <a:pt x="25278" y="153954"/>
                    </a:moveTo>
                    <a:lnTo>
                      <a:pt x="13501" y="147500"/>
                    </a:lnTo>
                    <a:cubicBezTo>
                      <a:pt x="930" y="140613"/>
                      <a:pt x="-3694" y="124814"/>
                      <a:pt x="3194" y="112242"/>
                    </a:cubicBezTo>
                    <a:lnTo>
                      <a:pt x="57260" y="13501"/>
                    </a:lnTo>
                    <a:cubicBezTo>
                      <a:pt x="64172" y="930"/>
                      <a:pt x="79947" y="-3694"/>
                      <a:pt x="92542" y="3194"/>
                    </a:cubicBezTo>
                    <a:lnTo>
                      <a:pt x="109401" y="12418"/>
                    </a:lnTo>
                    <a:cubicBezTo>
                      <a:pt x="111929" y="13622"/>
                      <a:pt x="113013" y="16656"/>
                      <a:pt x="111809" y="19185"/>
                    </a:cubicBezTo>
                    <a:cubicBezTo>
                      <a:pt x="110605" y="21714"/>
                      <a:pt x="107570" y="22797"/>
                      <a:pt x="105041" y="21593"/>
                    </a:cubicBezTo>
                    <a:cubicBezTo>
                      <a:pt x="104873" y="21521"/>
                      <a:pt x="104728" y="21449"/>
                      <a:pt x="104584" y="21352"/>
                    </a:cubicBezTo>
                    <a:lnTo>
                      <a:pt x="87726" y="12105"/>
                    </a:lnTo>
                    <a:cubicBezTo>
                      <a:pt x="80067" y="7914"/>
                      <a:pt x="70458" y="10732"/>
                      <a:pt x="66268" y="18390"/>
                    </a:cubicBezTo>
                    <a:lnTo>
                      <a:pt x="12104" y="117059"/>
                    </a:lnTo>
                    <a:cubicBezTo>
                      <a:pt x="7914" y="124718"/>
                      <a:pt x="10732" y="134327"/>
                      <a:pt x="18390" y="138517"/>
                    </a:cubicBezTo>
                    <a:lnTo>
                      <a:pt x="30167" y="144971"/>
                    </a:lnTo>
                    <a:cubicBezTo>
                      <a:pt x="37825" y="149162"/>
                      <a:pt x="47435" y="146344"/>
                      <a:pt x="51625" y="138686"/>
                    </a:cubicBezTo>
                    <a:lnTo>
                      <a:pt x="87509" y="73131"/>
                    </a:lnTo>
                    <a:cubicBezTo>
                      <a:pt x="88713" y="70602"/>
                      <a:pt x="91747" y="69519"/>
                      <a:pt x="94276" y="70723"/>
                    </a:cubicBezTo>
                    <a:cubicBezTo>
                      <a:pt x="96805" y="71927"/>
                      <a:pt x="97889" y="74962"/>
                      <a:pt x="96685" y="77490"/>
                    </a:cubicBezTo>
                    <a:cubicBezTo>
                      <a:pt x="96612" y="77659"/>
                      <a:pt x="96540" y="77803"/>
                      <a:pt x="96444" y="77948"/>
                    </a:cubicBezTo>
                    <a:lnTo>
                      <a:pt x="60536" y="143551"/>
                    </a:lnTo>
                    <a:cubicBezTo>
                      <a:pt x="53672" y="156146"/>
                      <a:pt x="37897" y="160818"/>
                      <a:pt x="25302" y="153954"/>
                    </a:cubicBezTo>
                    <a:cubicBezTo>
                      <a:pt x="25278" y="153954"/>
                      <a:pt x="25278" y="153954"/>
                      <a:pt x="25278" y="153954"/>
                    </a:cubicBezTo>
                    <a:close/>
                  </a:path>
                </a:pathLst>
              </a:custGeom>
              <a:solidFill>
                <a:srgbClr val="AFCDF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4866882" y="4886690"/>
                <a:ext cx="216421" cy="276467"/>
              </a:xfrm>
              <a:custGeom>
                <a:avLst/>
                <a:gdLst>
                  <a:gd name="connsiteX0" fmla="*/ 41436 w 196014"/>
                  <a:gd name="connsiteY0" fmla="*/ 245712 h 250398"/>
                  <a:gd name="connsiteX1" fmla="*/ 20339 w 196014"/>
                  <a:gd name="connsiteY1" fmla="*/ 234176 h 250398"/>
                  <a:gd name="connsiteX2" fmla="*/ 5648 w 196014"/>
                  <a:gd name="connsiteY2" fmla="*/ 176641 h 250398"/>
                  <a:gd name="connsiteX3" fmla="*/ 86953 w 196014"/>
                  <a:gd name="connsiteY3" fmla="*/ 28168 h 250398"/>
                  <a:gd name="connsiteX4" fmla="*/ 93720 w 196014"/>
                  <a:gd name="connsiteY4" fmla="*/ 25760 h 250398"/>
                  <a:gd name="connsiteX5" fmla="*/ 96128 w 196014"/>
                  <a:gd name="connsiteY5" fmla="*/ 32527 h 250398"/>
                  <a:gd name="connsiteX6" fmla="*/ 95888 w 196014"/>
                  <a:gd name="connsiteY6" fmla="*/ 32985 h 250398"/>
                  <a:gd name="connsiteX7" fmla="*/ 14583 w 196014"/>
                  <a:gd name="connsiteY7" fmla="*/ 181458 h 250398"/>
                  <a:gd name="connsiteX8" fmla="*/ 25228 w 196014"/>
                  <a:gd name="connsiteY8" fmla="*/ 225169 h 250398"/>
                  <a:gd name="connsiteX9" fmla="*/ 46325 w 196014"/>
                  <a:gd name="connsiteY9" fmla="*/ 236729 h 250398"/>
                  <a:gd name="connsiteX10" fmla="*/ 88904 w 196014"/>
                  <a:gd name="connsiteY10" fmla="*/ 222279 h 250398"/>
                  <a:gd name="connsiteX11" fmla="*/ 181504 w 196014"/>
                  <a:gd name="connsiteY11" fmla="*/ 53143 h 250398"/>
                  <a:gd name="connsiteX12" fmla="*/ 170859 w 196014"/>
                  <a:gd name="connsiteY12" fmla="*/ 9432 h 250398"/>
                  <a:gd name="connsiteX13" fmla="*/ 169149 w 196014"/>
                  <a:gd name="connsiteY13" fmla="*/ 2447 h 250398"/>
                  <a:gd name="connsiteX14" fmla="*/ 175675 w 196014"/>
                  <a:gd name="connsiteY14" fmla="*/ 497 h 250398"/>
                  <a:gd name="connsiteX15" fmla="*/ 190366 w 196014"/>
                  <a:gd name="connsiteY15" fmla="*/ 58031 h 250398"/>
                  <a:gd name="connsiteX16" fmla="*/ 97718 w 196014"/>
                  <a:gd name="connsiteY16" fmla="*/ 227120 h 250398"/>
                  <a:gd name="connsiteX17" fmla="*/ 41436 w 196014"/>
                  <a:gd name="connsiteY17" fmla="*/ 245712 h 250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6014" h="250398">
                    <a:moveTo>
                      <a:pt x="41436" y="245712"/>
                    </a:moveTo>
                    <a:lnTo>
                      <a:pt x="20339" y="234176"/>
                    </a:lnTo>
                    <a:cubicBezTo>
                      <a:pt x="759" y="223435"/>
                      <a:pt x="-5840" y="197642"/>
                      <a:pt x="5648" y="176641"/>
                    </a:cubicBezTo>
                    <a:lnTo>
                      <a:pt x="86953" y="28168"/>
                    </a:lnTo>
                    <a:cubicBezTo>
                      <a:pt x="88157" y="25639"/>
                      <a:pt x="91192" y="24556"/>
                      <a:pt x="93720" y="25760"/>
                    </a:cubicBezTo>
                    <a:cubicBezTo>
                      <a:pt x="96249" y="26964"/>
                      <a:pt x="97333" y="29999"/>
                      <a:pt x="96128" y="32527"/>
                    </a:cubicBezTo>
                    <a:cubicBezTo>
                      <a:pt x="96056" y="32696"/>
                      <a:pt x="95984" y="32840"/>
                      <a:pt x="95888" y="32985"/>
                    </a:cubicBezTo>
                    <a:lnTo>
                      <a:pt x="14583" y="181458"/>
                    </a:lnTo>
                    <a:cubicBezTo>
                      <a:pt x="5768" y="197521"/>
                      <a:pt x="10561" y="217149"/>
                      <a:pt x="25228" y="225169"/>
                    </a:cubicBezTo>
                    <a:lnTo>
                      <a:pt x="46325" y="236729"/>
                    </a:lnTo>
                    <a:cubicBezTo>
                      <a:pt x="60991" y="244773"/>
                      <a:pt x="80041" y="238222"/>
                      <a:pt x="88904" y="222279"/>
                    </a:cubicBezTo>
                    <a:lnTo>
                      <a:pt x="181504" y="53143"/>
                    </a:lnTo>
                    <a:cubicBezTo>
                      <a:pt x="190318" y="37079"/>
                      <a:pt x="185525" y="17451"/>
                      <a:pt x="170859" y="9432"/>
                    </a:cubicBezTo>
                    <a:cubicBezTo>
                      <a:pt x="168450" y="7987"/>
                      <a:pt x="167680" y="4856"/>
                      <a:pt x="169149" y="2447"/>
                    </a:cubicBezTo>
                    <a:cubicBezTo>
                      <a:pt x="170497" y="232"/>
                      <a:pt x="173315" y="-635"/>
                      <a:pt x="175675" y="497"/>
                    </a:cubicBezTo>
                    <a:cubicBezTo>
                      <a:pt x="195255" y="11238"/>
                      <a:pt x="201854" y="37031"/>
                      <a:pt x="190366" y="58031"/>
                    </a:cubicBezTo>
                    <a:lnTo>
                      <a:pt x="97718" y="227120"/>
                    </a:lnTo>
                    <a:cubicBezTo>
                      <a:pt x="86327" y="248096"/>
                      <a:pt x="61039" y="256453"/>
                      <a:pt x="41436" y="245712"/>
                    </a:cubicBezTo>
                    <a:close/>
                  </a:path>
                </a:pathLst>
              </a:custGeom>
              <a:solidFill>
                <a:srgbClr val="AFCDF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4169931" y="1782153"/>
                <a:ext cx="3114391" cy="2654853"/>
              </a:xfrm>
              <a:custGeom>
                <a:avLst/>
                <a:gdLst>
                  <a:gd name="connsiteX0" fmla="*/ 2705435 w 2820721"/>
                  <a:gd name="connsiteY0" fmla="*/ 0 h 2404515"/>
                  <a:gd name="connsiteX1" fmla="*/ 2820722 w 2820721"/>
                  <a:gd name="connsiteY1" fmla="*/ 0 h 2404515"/>
                  <a:gd name="connsiteX2" fmla="*/ 2820722 w 2820721"/>
                  <a:gd name="connsiteY2" fmla="*/ 2404516 h 2404515"/>
                  <a:gd name="connsiteX3" fmla="*/ 2705435 w 2820721"/>
                  <a:gd name="connsiteY3" fmla="*/ 2404516 h 2404515"/>
                  <a:gd name="connsiteX4" fmla="*/ 115286 w 2820721"/>
                  <a:gd name="connsiteY4" fmla="*/ 2404516 h 2404515"/>
                  <a:gd name="connsiteX5" fmla="*/ 0 w 2820721"/>
                  <a:gd name="connsiteY5" fmla="*/ 2404516 h 2404515"/>
                  <a:gd name="connsiteX6" fmla="*/ 0 w 2820721"/>
                  <a:gd name="connsiteY6" fmla="*/ 0 h 2404515"/>
                  <a:gd name="connsiteX7" fmla="*/ 115286 w 2820721"/>
                  <a:gd name="connsiteY7" fmla="*/ 0 h 2404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20721" h="2404515">
                    <a:moveTo>
                      <a:pt x="2705435" y="0"/>
                    </a:moveTo>
                    <a:cubicBezTo>
                      <a:pt x="2769106" y="0"/>
                      <a:pt x="2820722" y="0"/>
                      <a:pt x="2820722" y="0"/>
                    </a:cubicBezTo>
                    <a:lnTo>
                      <a:pt x="2820722" y="2404516"/>
                    </a:lnTo>
                    <a:cubicBezTo>
                      <a:pt x="2820722" y="2404516"/>
                      <a:pt x="2769106" y="2404516"/>
                      <a:pt x="2705435" y="2404516"/>
                    </a:cubicBezTo>
                    <a:lnTo>
                      <a:pt x="115286" y="2404516"/>
                    </a:lnTo>
                    <a:cubicBezTo>
                      <a:pt x="51615" y="2404516"/>
                      <a:pt x="0" y="2404516"/>
                      <a:pt x="0" y="2404516"/>
                    </a:cubicBezTo>
                    <a:lnTo>
                      <a:pt x="0" y="0"/>
                    </a:lnTo>
                    <a:cubicBezTo>
                      <a:pt x="0" y="0"/>
                      <a:pt x="51615" y="0"/>
                      <a:pt x="115286" y="0"/>
                    </a:cubicBezTo>
                    <a:close/>
                  </a:path>
                </a:pathLst>
              </a:custGeom>
              <a:solidFill>
                <a:schemeClr val="bg2">
                  <a:alpha val="60000"/>
                </a:schemeClr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4169931" y="1782153"/>
                <a:ext cx="3114391" cy="294463"/>
              </a:xfrm>
              <a:custGeom>
                <a:avLst/>
                <a:gdLst>
                  <a:gd name="connsiteX0" fmla="*/ 86073 w 2820721"/>
                  <a:gd name="connsiteY0" fmla="*/ 0 h 266697"/>
                  <a:gd name="connsiteX1" fmla="*/ 2734648 w 2820721"/>
                  <a:gd name="connsiteY1" fmla="*/ 0 h 266697"/>
                  <a:gd name="connsiteX2" fmla="*/ 2820722 w 2820721"/>
                  <a:gd name="connsiteY2" fmla="*/ 86073 h 266697"/>
                  <a:gd name="connsiteX3" fmla="*/ 2820722 w 2820721"/>
                  <a:gd name="connsiteY3" fmla="*/ 266697 h 266697"/>
                  <a:gd name="connsiteX4" fmla="*/ 2820722 w 2820721"/>
                  <a:gd name="connsiteY4" fmla="*/ 266697 h 266697"/>
                  <a:gd name="connsiteX5" fmla="*/ 0 w 2820721"/>
                  <a:gd name="connsiteY5" fmla="*/ 266697 h 266697"/>
                  <a:gd name="connsiteX6" fmla="*/ 0 w 2820721"/>
                  <a:gd name="connsiteY6" fmla="*/ 266697 h 266697"/>
                  <a:gd name="connsiteX7" fmla="*/ 0 w 2820721"/>
                  <a:gd name="connsiteY7" fmla="*/ 86073 h 266697"/>
                  <a:gd name="connsiteX8" fmla="*/ 86073 w 2820721"/>
                  <a:gd name="connsiteY8" fmla="*/ 0 h 266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20721" h="266697">
                    <a:moveTo>
                      <a:pt x="86073" y="0"/>
                    </a:moveTo>
                    <a:lnTo>
                      <a:pt x="2734648" y="0"/>
                    </a:lnTo>
                    <a:cubicBezTo>
                      <a:pt x="2782189" y="0"/>
                      <a:pt x="2820722" y="38536"/>
                      <a:pt x="2820722" y="86073"/>
                    </a:cubicBezTo>
                    <a:lnTo>
                      <a:pt x="2820722" y="266697"/>
                    </a:lnTo>
                    <a:lnTo>
                      <a:pt x="2820722" y="266697"/>
                    </a:lnTo>
                    <a:lnTo>
                      <a:pt x="0" y="266697"/>
                    </a:lnTo>
                    <a:lnTo>
                      <a:pt x="0" y="266697"/>
                    </a:lnTo>
                    <a:lnTo>
                      <a:pt x="0" y="86073"/>
                    </a:lnTo>
                    <a:cubicBezTo>
                      <a:pt x="0" y="38536"/>
                      <a:pt x="38535" y="0"/>
                      <a:pt x="86073" y="0"/>
                    </a:cubicBezTo>
                    <a:close/>
                  </a:path>
                </a:pathLst>
              </a:custGeom>
              <a:solidFill>
                <a:srgbClr val="699DE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4295864" y="1892424"/>
                <a:ext cx="70464" cy="70464"/>
              </a:xfrm>
              <a:custGeom>
                <a:avLst/>
                <a:gdLst>
                  <a:gd name="connsiteX0" fmla="*/ 0 w 63820"/>
                  <a:gd name="connsiteY0" fmla="*/ 31934 h 63820"/>
                  <a:gd name="connsiteX1" fmla="*/ 31886 w 63820"/>
                  <a:gd name="connsiteY1" fmla="*/ 0 h 63820"/>
                  <a:gd name="connsiteX2" fmla="*/ 63821 w 63820"/>
                  <a:gd name="connsiteY2" fmla="*/ 31886 h 63820"/>
                  <a:gd name="connsiteX3" fmla="*/ 31934 w 63820"/>
                  <a:gd name="connsiteY3" fmla="*/ 63821 h 63820"/>
                  <a:gd name="connsiteX4" fmla="*/ 31910 w 63820"/>
                  <a:gd name="connsiteY4" fmla="*/ 63821 h 63820"/>
                  <a:gd name="connsiteX5" fmla="*/ 0 w 63820"/>
                  <a:gd name="connsiteY5" fmla="*/ 31934 h 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20" h="63820">
                    <a:moveTo>
                      <a:pt x="0" y="31934"/>
                    </a:moveTo>
                    <a:cubicBezTo>
                      <a:pt x="-14" y="14310"/>
                      <a:pt x="14262" y="14"/>
                      <a:pt x="31886" y="0"/>
                    </a:cubicBezTo>
                    <a:cubicBezTo>
                      <a:pt x="49510" y="-14"/>
                      <a:pt x="63806" y="14262"/>
                      <a:pt x="63821" y="31886"/>
                    </a:cubicBezTo>
                    <a:cubicBezTo>
                      <a:pt x="63833" y="49510"/>
                      <a:pt x="49558" y="63806"/>
                      <a:pt x="31934" y="63821"/>
                    </a:cubicBezTo>
                    <a:cubicBezTo>
                      <a:pt x="31927" y="63821"/>
                      <a:pt x="31917" y="63821"/>
                      <a:pt x="31910" y="63821"/>
                    </a:cubicBezTo>
                    <a:cubicBezTo>
                      <a:pt x="14296" y="63821"/>
                      <a:pt x="12" y="49549"/>
                      <a:pt x="0" y="31934"/>
                    </a:cubicBezTo>
                    <a:close/>
                  </a:path>
                </a:pathLst>
              </a:custGeom>
              <a:solidFill>
                <a:srgbClr val="DDE7F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4443708" y="1892424"/>
                <a:ext cx="70464" cy="70464"/>
              </a:xfrm>
              <a:custGeom>
                <a:avLst/>
                <a:gdLst>
                  <a:gd name="connsiteX0" fmla="*/ 0 w 63820"/>
                  <a:gd name="connsiteY0" fmla="*/ 31934 h 63820"/>
                  <a:gd name="connsiteX1" fmla="*/ 31886 w 63820"/>
                  <a:gd name="connsiteY1" fmla="*/ 0 h 63820"/>
                  <a:gd name="connsiteX2" fmla="*/ 63821 w 63820"/>
                  <a:gd name="connsiteY2" fmla="*/ 31886 h 63820"/>
                  <a:gd name="connsiteX3" fmla="*/ 31934 w 63820"/>
                  <a:gd name="connsiteY3" fmla="*/ 63821 h 63820"/>
                  <a:gd name="connsiteX4" fmla="*/ 31886 w 63820"/>
                  <a:gd name="connsiteY4" fmla="*/ 63821 h 63820"/>
                  <a:gd name="connsiteX5" fmla="*/ 0 w 63820"/>
                  <a:gd name="connsiteY5" fmla="*/ 31934 h 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20" h="63820">
                    <a:moveTo>
                      <a:pt x="0" y="31934"/>
                    </a:moveTo>
                    <a:cubicBezTo>
                      <a:pt x="-12" y="14310"/>
                      <a:pt x="14262" y="14"/>
                      <a:pt x="31886" y="0"/>
                    </a:cubicBezTo>
                    <a:cubicBezTo>
                      <a:pt x="49510" y="-14"/>
                      <a:pt x="63806" y="14262"/>
                      <a:pt x="63821" y="31886"/>
                    </a:cubicBezTo>
                    <a:cubicBezTo>
                      <a:pt x="63835" y="49510"/>
                      <a:pt x="49558" y="63806"/>
                      <a:pt x="31934" y="63821"/>
                    </a:cubicBezTo>
                    <a:cubicBezTo>
                      <a:pt x="31917" y="63821"/>
                      <a:pt x="31903" y="63821"/>
                      <a:pt x="31886" y="63821"/>
                    </a:cubicBezTo>
                    <a:cubicBezTo>
                      <a:pt x="14281" y="63806"/>
                      <a:pt x="14" y="49539"/>
                      <a:pt x="0" y="31934"/>
                    </a:cubicBezTo>
                    <a:close/>
                  </a:path>
                </a:pathLst>
              </a:custGeom>
              <a:solidFill>
                <a:srgbClr val="DDE7F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4591524" y="1892424"/>
                <a:ext cx="70464" cy="70464"/>
              </a:xfrm>
              <a:custGeom>
                <a:avLst/>
                <a:gdLst>
                  <a:gd name="connsiteX0" fmla="*/ 0 w 63820"/>
                  <a:gd name="connsiteY0" fmla="*/ 31934 h 63820"/>
                  <a:gd name="connsiteX1" fmla="*/ 31886 w 63820"/>
                  <a:gd name="connsiteY1" fmla="*/ 0 h 63820"/>
                  <a:gd name="connsiteX2" fmla="*/ 63821 w 63820"/>
                  <a:gd name="connsiteY2" fmla="*/ 31886 h 63820"/>
                  <a:gd name="connsiteX3" fmla="*/ 31934 w 63820"/>
                  <a:gd name="connsiteY3" fmla="*/ 63821 h 63820"/>
                  <a:gd name="connsiteX4" fmla="*/ 31886 w 63820"/>
                  <a:gd name="connsiteY4" fmla="*/ 63821 h 63820"/>
                  <a:gd name="connsiteX5" fmla="*/ 0 w 63820"/>
                  <a:gd name="connsiteY5" fmla="*/ 31934 h 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20" h="63820">
                    <a:moveTo>
                      <a:pt x="0" y="31934"/>
                    </a:moveTo>
                    <a:cubicBezTo>
                      <a:pt x="-24" y="14310"/>
                      <a:pt x="14257" y="14"/>
                      <a:pt x="31886" y="0"/>
                    </a:cubicBezTo>
                    <a:cubicBezTo>
                      <a:pt x="49515" y="-14"/>
                      <a:pt x="63796" y="14262"/>
                      <a:pt x="63821" y="31886"/>
                    </a:cubicBezTo>
                    <a:cubicBezTo>
                      <a:pt x="63845" y="49510"/>
                      <a:pt x="49563" y="63806"/>
                      <a:pt x="31934" y="63821"/>
                    </a:cubicBezTo>
                    <a:cubicBezTo>
                      <a:pt x="31910" y="63821"/>
                      <a:pt x="31910" y="63821"/>
                      <a:pt x="31886" y="63821"/>
                    </a:cubicBezTo>
                    <a:cubicBezTo>
                      <a:pt x="14282" y="63806"/>
                      <a:pt x="24" y="49539"/>
                      <a:pt x="0" y="31934"/>
                    </a:cubicBezTo>
                    <a:close/>
                  </a:path>
                </a:pathLst>
              </a:custGeom>
              <a:solidFill>
                <a:srgbClr val="DDE7F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4416745" y="2310508"/>
                <a:ext cx="882832" cy="882832"/>
              </a:xfrm>
              <a:custGeom>
                <a:avLst/>
                <a:gdLst>
                  <a:gd name="connsiteX0" fmla="*/ 0 w 799586"/>
                  <a:gd name="connsiteY0" fmla="*/ 0 h 799586"/>
                  <a:gd name="connsiteX1" fmla="*/ 799587 w 799586"/>
                  <a:gd name="connsiteY1" fmla="*/ 0 h 799586"/>
                  <a:gd name="connsiteX2" fmla="*/ 799587 w 799586"/>
                  <a:gd name="connsiteY2" fmla="*/ 799587 h 799586"/>
                  <a:gd name="connsiteX3" fmla="*/ 0 w 799586"/>
                  <a:gd name="connsiteY3" fmla="*/ 799587 h 799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9586" h="799586">
                    <a:moveTo>
                      <a:pt x="0" y="0"/>
                    </a:moveTo>
                    <a:lnTo>
                      <a:pt x="799587" y="0"/>
                    </a:lnTo>
                    <a:lnTo>
                      <a:pt x="799587" y="799587"/>
                    </a:lnTo>
                    <a:lnTo>
                      <a:pt x="0" y="799587"/>
                    </a:lnTo>
                    <a:close/>
                  </a:path>
                </a:pathLst>
              </a:custGeom>
              <a:solidFill>
                <a:srgbClr val="CDE0FB">
                  <a:alpha val="50000"/>
                </a:srgbClr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5506239" y="2309577"/>
                <a:ext cx="768945" cy="66715"/>
              </a:xfrm>
              <a:custGeom>
                <a:avLst/>
                <a:gdLst>
                  <a:gd name="connsiteX0" fmla="*/ 666238 w 696438"/>
                  <a:gd name="connsiteY0" fmla="*/ 60425 h 60424"/>
                  <a:gd name="connsiteX1" fmla="*/ 30225 w 696438"/>
                  <a:gd name="connsiteY1" fmla="*/ 60425 h 60424"/>
                  <a:gd name="connsiteX2" fmla="*/ 0 w 696438"/>
                  <a:gd name="connsiteY2" fmla="*/ 30249 h 60424"/>
                  <a:gd name="connsiteX3" fmla="*/ 0 w 696438"/>
                  <a:gd name="connsiteY3" fmla="*/ 30224 h 60424"/>
                  <a:gd name="connsiteX4" fmla="*/ 0 w 696438"/>
                  <a:gd name="connsiteY4" fmla="*/ 30224 h 60424"/>
                  <a:gd name="connsiteX5" fmla="*/ 30225 w 696438"/>
                  <a:gd name="connsiteY5" fmla="*/ 0 h 60424"/>
                  <a:gd name="connsiteX6" fmla="*/ 666238 w 696438"/>
                  <a:gd name="connsiteY6" fmla="*/ 0 h 60424"/>
                  <a:gd name="connsiteX7" fmla="*/ 696438 w 696438"/>
                  <a:gd name="connsiteY7" fmla="*/ 30200 h 60424"/>
                  <a:gd name="connsiteX8" fmla="*/ 696438 w 696438"/>
                  <a:gd name="connsiteY8" fmla="*/ 30224 h 60424"/>
                  <a:gd name="connsiteX9" fmla="*/ 696438 w 696438"/>
                  <a:gd name="connsiteY9" fmla="*/ 30224 h 60424"/>
                  <a:gd name="connsiteX10" fmla="*/ 666286 w 696438"/>
                  <a:gd name="connsiteY10" fmla="*/ 60425 h 60424"/>
                  <a:gd name="connsiteX11" fmla="*/ 666238 w 696438"/>
                  <a:gd name="connsiteY11" fmla="*/ 60425 h 60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96438" h="60424">
                    <a:moveTo>
                      <a:pt x="666238" y="60425"/>
                    </a:moveTo>
                    <a:lnTo>
                      <a:pt x="30225" y="60425"/>
                    </a:lnTo>
                    <a:cubicBezTo>
                      <a:pt x="13535" y="60439"/>
                      <a:pt x="24" y="46929"/>
                      <a:pt x="0" y="30249"/>
                    </a:cubicBezTo>
                    <a:cubicBezTo>
                      <a:pt x="0" y="30241"/>
                      <a:pt x="0" y="30232"/>
                      <a:pt x="0" y="30224"/>
                    </a:cubicBezTo>
                    <a:lnTo>
                      <a:pt x="0" y="30224"/>
                    </a:lnTo>
                    <a:cubicBezTo>
                      <a:pt x="0" y="13532"/>
                      <a:pt x="13535" y="0"/>
                      <a:pt x="30225" y="0"/>
                    </a:cubicBezTo>
                    <a:lnTo>
                      <a:pt x="666238" y="0"/>
                    </a:lnTo>
                    <a:cubicBezTo>
                      <a:pt x="682927" y="0"/>
                      <a:pt x="696438" y="13520"/>
                      <a:pt x="696438" y="30200"/>
                    </a:cubicBezTo>
                    <a:cubicBezTo>
                      <a:pt x="696438" y="30208"/>
                      <a:pt x="696438" y="30217"/>
                      <a:pt x="696438" y="30224"/>
                    </a:cubicBezTo>
                    <a:lnTo>
                      <a:pt x="696438" y="30224"/>
                    </a:lnTo>
                    <a:cubicBezTo>
                      <a:pt x="696463" y="46890"/>
                      <a:pt x="682952" y="60410"/>
                      <a:pt x="666286" y="60425"/>
                    </a:cubicBezTo>
                    <a:cubicBezTo>
                      <a:pt x="666262" y="60425"/>
                      <a:pt x="666262" y="60425"/>
                      <a:pt x="666238" y="60425"/>
                    </a:cubicBezTo>
                    <a:close/>
                  </a:path>
                </a:pathLst>
              </a:custGeom>
              <a:solidFill>
                <a:srgbClr val="7C9AF2">
                  <a:alpha val="50000"/>
                </a:srgbClr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6345969" y="2264825"/>
                <a:ext cx="768945" cy="66715"/>
              </a:xfrm>
              <a:custGeom>
                <a:avLst/>
                <a:gdLst>
                  <a:gd name="connsiteX0" fmla="*/ 666214 w 696438"/>
                  <a:gd name="connsiteY0" fmla="*/ 60425 h 60424"/>
                  <a:gd name="connsiteX1" fmla="*/ 30224 w 696438"/>
                  <a:gd name="connsiteY1" fmla="*/ 60425 h 60424"/>
                  <a:gd name="connsiteX2" fmla="*/ 0 w 696438"/>
                  <a:gd name="connsiteY2" fmla="*/ 30249 h 60424"/>
                  <a:gd name="connsiteX3" fmla="*/ 0 w 696438"/>
                  <a:gd name="connsiteY3" fmla="*/ 30224 h 60424"/>
                  <a:gd name="connsiteX4" fmla="*/ 0 w 696438"/>
                  <a:gd name="connsiteY4" fmla="*/ 30224 h 60424"/>
                  <a:gd name="connsiteX5" fmla="*/ 30224 w 696438"/>
                  <a:gd name="connsiteY5" fmla="*/ 0 h 60424"/>
                  <a:gd name="connsiteX6" fmla="*/ 666214 w 696438"/>
                  <a:gd name="connsiteY6" fmla="*/ 0 h 60424"/>
                  <a:gd name="connsiteX7" fmla="*/ 696438 w 696438"/>
                  <a:gd name="connsiteY7" fmla="*/ 30224 h 60424"/>
                  <a:gd name="connsiteX8" fmla="*/ 696438 w 696438"/>
                  <a:gd name="connsiteY8" fmla="*/ 30224 h 60424"/>
                  <a:gd name="connsiteX9" fmla="*/ 666238 w 696438"/>
                  <a:gd name="connsiteY9" fmla="*/ 60425 h 60424"/>
                  <a:gd name="connsiteX10" fmla="*/ 666214 w 696438"/>
                  <a:gd name="connsiteY10" fmla="*/ 60425 h 60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96438" h="60424">
                    <a:moveTo>
                      <a:pt x="666214" y="60425"/>
                    </a:moveTo>
                    <a:lnTo>
                      <a:pt x="30224" y="60425"/>
                    </a:lnTo>
                    <a:cubicBezTo>
                      <a:pt x="13535" y="60437"/>
                      <a:pt x="24" y="46928"/>
                      <a:pt x="0" y="30249"/>
                    </a:cubicBezTo>
                    <a:cubicBezTo>
                      <a:pt x="0" y="30241"/>
                      <a:pt x="0" y="30232"/>
                      <a:pt x="0" y="30224"/>
                    </a:cubicBezTo>
                    <a:lnTo>
                      <a:pt x="0" y="30224"/>
                    </a:lnTo>
                    <a:cubicBezTo>
                      <a:pt x="0" y="13532"/>
                      <a:pt x="13535" y="0"/>
                      <a:pt x="30224" y="0"/>
                    </a:cubicBezTo>
                    <a:lnTo>
                      <a:pt x="666214" y="0"/>
                    </a:lnTo>
                    <a:cubicBezTo>
                      <a:pt x="682903" y="0"/>
                      <a:pt x="696438" y="13532"/>
                      <a:pt x="696438" y="30224"/>
                    </a:cubicBezTo>
                    <a:lnTo>
                      <a:pt x="696438" y="30224"/>
                    </a:lnTo>
                    <a:cubicBezTo>
                      <a:pt x="696438" y="46904"/>
                      <a:pt x="682927" y="60425"/>
                      <a:pt x="666238" y="60425"/>
                    </a:cubicBezTo>
                    <a:cubicBezTo>
                      <a:pt x="666238" y="60425"/>
                      <a:pt x="666214" y="60425"/>
                      <a:pt x="666214" y="60425"/>
                    </a:cubicBezTo>
                    <a:close/>
                  </a:path>
                </a:pathLst>
              </a:custGeom>
              <a:solidFill>
                <a:srgbClr val="7C9AF2">
                  <a:alpha val="50000"/>
                </a:srgbClr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5506212" y="2589894"/>
                <a:ext cx="896207" cy="43236"/>
              </a:xfrm>
              <a:custGeom>
                <a:avLst/>
                <a:gdLst>
                  <a:gd name="connsiteX0" fmla="*/ 792145 w 811700"/>
                  <a:gd name="connsiteY0" fmla="*/ 39159 h 39159"/>
                  <a:gd name="connsiteX1" fmla="*/ 19604 w 811700"/>
                  <a:gd name="connsiteY1" fmla="*/ 39159 h 39159"/>
                  <a:gd name="connsiteX2" fmla="*/ 0 w 811700"/>
                  <a:gd name="connsiteY2" fmla="*/ 19604 h 39159"/>
                  <a:gd name="connsiteX3" fmla="*/ 0 w 811700"/>
                  <a:gd name="connsiteY3" fmla="*/ 19580 h 39159"/>
                  <a:gd name="connsiteX4" fmla="*/ 0 w 811700"/>
                  <a:gd name="connsiteY4" fmla="*/ 19580 h 39159"/>
                  <a:gd name="connsiteX5" fmla="*/ 19580 w 811700"/>
                  <a:gd name="connsiteY5" fmla="*/ 0 h 39159"/>
                  <a:gd name="connsiteX6" fmla="*/ 19604 w 811700"/>
                  <a:gd name="connsiteY6" fmla="*/ 0 h 39159"/>
                  <a:gd name="connsiteX7" fmla="*/ 792121 w 811700"/>
                  <a:gd name="connsiteY7" fmla="*/ 0 h 39159"/>
                  <a:gd name="connsiteX8" fmla="*/ 811701 w 811700"/>
                  <a:gd name="connsiteY8" fmla="*/ 19580 h 39159"/>
                  <a:gd name="connsiteX9" fmla="*/ 811701 w 811700"/>
                  <a:gd name="connsiteY9" fmla="*/ 19580 h 39159"/>
                  <a:gd name="connsiteX10" fmla="*/ 792145 w 811700"/>
                  <a:gd name="connsiteY10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1700" h="39159">
                    <a:moveTo>
                      <a:pt x="792145" y="39159"/>
                    </a:moveTo>
                    <a:lnTo>
                      <a:pt x="19604" y="39159"/>
                    </a:lnTo>
                    <a:cubicBezTo>
                      <a:pt x="8790" y="39171"/>
                      <a:pt x="24" y="30417"/>
                      <a:pt x="0" y="19604"/>
                    </a:cubicBezTo>
                    <a:cubicBezTo>
                      <a:pt x="0" y="19596"/>
                      <a:pt x="0" y="19587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cubicBezTo>
                      <a:pt x="19580" y="0"/>
                      <a:pt x="19604" y="0"/>
                      <a:pt x="19604" y="0"/>
                    </a:cubicBezTo>
                    <a:lnTo>
                      <a:pt x="792121" y="0"/>
                    </a:lnTo>
                    <a:cubicBezTo>
                      <a:pt x="802934" y="0"/>
                      <a:pt x="811701" y="8766"/>
                      <a:pt x="811701" y="19580"/>
                    </a:cubicBezTo>
                    <a:lnTo>
                      <a:pt x="811701" y="19580"/>
                    </a:lnTo>
                    <a:cubicBezTo>
                      <a:pt x="811701" y="30383"/>
                      <a:pt x="802958" y="39145"/>
                      <a:pt x="792145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6458315" y="2589894"/>
                <a:ext cx="268404" cy="43236"/>
              </a:xfrm>
              <a:custGeom>
                <a:avLst/>
                <a:gdLst>
                  <a:gd name="connsiteX0" fmla="*/ 223516 w 243095"/>
                  <a:gd name="connsiteY0" fmla="*/ 39159 h 39159"/>
                  <a:gd name="connsiteX1" fmla="*/ 19580 w 243095"/>
                  <a:gd name="connsiteY1" fmla="*/ 39159 h 39159"/>
                  <a:gd name="connsiteX2" fmla="*/ 0 w 243095"/>
                  <a:gd name="connsiteY2" fmla="*/ 19580 h 39159"/>
                  <a:gd name="connsiteX3" fmla="*/ 0 w 243095"/>
                  <a:gd name="connsiteY3" fmla="*/ 19580 h 39159"/>
                  <a:gd name="connsiteX4" fmla="*/ 19580 w 243095"/>
                  <a:gd name="connsiteY4" fmla="*/ 0 h 39159"/>
                  <a:gd name="connsiteX5" fmla="*/ 223516 w 243095"/>
                  <a:gd name="connsiteY5" fmla="*/ 0 h 39159"/>
                  <a:gd name="connsiteX6" fmla="*/ 243096 w 243095"/>
                  <a:gd name="connsiteY6" fmla="*/ 19580 h 39159"/>
                  <a:gd name="connsiteX7" fmla="*/ 243096 w 243095"/>
                  <a:gd name="connsiteY7" fmla="*/ 19580 h 39159"/>
                  <a:gd name="connsiteX8" fmla="*/ 223516 w 243095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095" h="39159">
                    <a:moveTo>
                      <a:pt x="223516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223516" y="0"/>
                    </a:lnTo>
                    <a:cubicBezTo>
                      <a:pt x="234329" y="0"/>
                      <a:pt x="243096" y="8766"/>
                      <a:pt x="243096" y="19580"/>
                    </a:cubicBezTo>
                    <a:lnTo>
                      <a:pt x="243096" y="19580"/>
                    </a:lnTo>
                    <a:cubicBezTo>
                      <a:pt x="243096" y="30393"/>
                      <a:pt x="234329" y="39159"/>
                      <a:pt x="223516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5506212" y="2723937"/>
                <a:ext cx="365008" cy="43315"/>
              </a:xfrm>
              <a:custGeom>
                <a:avLst/>
                <a:gdLst>
                  <a:gd name="connsiteX0" fmla="*/ 311011 w 330590"/>
                  <a:gd name="connsiteY0" fmla="*/ 39231 h 39231"/>
                  <a:gd name="connsiteX1" fmla="*/ 19604 w 330590"/>
                  <a:gd name="connsiteY1" fmla="*/ 39231 h 39231"/>
                  <a:gd name="connsiteX2" fmla="*/ 0 w 330590"/>
                  <a:gd name="connsiteY2" fmla="*/ 19676 h 39231"/>
                  <a:gd name="connsiteX3" fmla="*/ 0 w 330590"/>
                  <a:gd name="connsiteY3" fmla="*/ 19652 h 39231"/>
                  <a:gd name="connsiteX4" fmla="*/ 0 w 330590"/>
                  <a:gd name="connsiteY4" fmla="*/ 19652 h 39231"/>
                  <a:gd name="connsiteX5" fmla="*/ 19508 w 330590"/>
                  <a:gd name="connsiteY5" fmla="*/ 0 h 39231"/>
                  <a:gd name="connsiteX6" fmla="*/ 19604 w 330590"/>
                  <a:gd name="connsiteY6" fmla="*/ 0 h 39231"/>
                  <a:gd name="connsiteX7" fmla="*/ 311011 w 330590"/>
                  <a:gd name="connsiteY7" fmla="*/ 0 h 39231"/>
                  <a:gd name="connsiteX8" fmla="*/ 330590 w 330590"/>
                  <a:gd name="connsiteY8" fmla="*/ 19580 h 39231"/>
                  <a:gd name="connsiteX9" fmla="*/ 330590 w 330590"/>
                  <a:gd name="connsiteY9" fmla="*/ 19580 h 39231"/>
                  <a:gd name="connsiteX10" fmla="*/ 311083 w 330590"/>
                  <a:gd name="connsiteY10" fmla="*/ 39231 h 39231"/>
                  <a:gd name="connsiteX11" fmla="*/ 311011 w 330590"/>
                  <a:gd name="connsiteY11" fmla="*/ 39231 h 39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0590" h="39231">
                    <a:moveTo>
                      <a:pt x="311011" y="39231"/>
                    </a:moveTo>
                    <a:lnTo>
                      <a:pt x="19604" y="39231"/>
                    </a:lnTo>
                    <a:cubicBezTo>
                      <a:pt x="8791" y="39244"/>
                      <a:pt x="24" y="30489"/>
                      <a:pt x="0" y="19676"/>
                    </a:cubicBezTo>
                    <a:cubicBezTo>
                      <a:pt x="0" y="19669"/>
                      <a:pt x="0" y="19659"/>
                      <a:pt x="0" y="19652"/>
                    </a:cubicBezTo>
                    <a:lnTo>
                      <a:pt x="0" y="19652"/>
                    </a:lnTo>
                    <a:cubicBezTo>
                      <a:pt x="-48" y="8838"/>
                      <a:pt x="8694" y="41"/>
                      <a:pt x="19508" y="0"/>
                    </a:cubicBezTo>
                    <a:cubicBezTo>
                      <a:pt x="19532" y="0"/>
                      <a:pt x="19580" y="0"/>
                      <a:pt x="19604" y="0"/>
                    </a:cubicBezTo>
                    <a:lnTo>
                      <a:pt x="311011" y="0"/>
                    </a:lnTo>
                    <a:cubicBezTo>
                      <a:pt x="321824" y="0"/>
                      <a:pt x="330590" y="8766"/>
                      <a:pt x="330590" y="19580"/>
                    </a:cubicBezTo>
                    <a:lnTo>
                      <a:pt x="330590" y="19580"/>
                    </a:lnTo>
                    <a:cubicBezTo>
                      <a:pt x="330639" y="30393"/>
                      <a:pt x="321896" y="39191"/>
                      <a:pt x="311083" y="39231"/>
                    </a:cubicBezTo>
                    <a:cubicBezTo>
                      <a:pt x="311059" y="39231"/>
                      <a:pt x="311035" y="39231"/>
                      <a:pt x="311011" y="39231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908369" y="2724017"/>
                <a:ext cx="484240" cy="43236"/>
              </a:xfrm>
              <a:custGeom>
                <a:avLst/>
                <a:gdLst>
                  <a:gd name="connsiteX0" fmla="*/ 419000 w 438579"/>
                  <a:gd name="connsiteY0" fmla="*/ 39159 h 39159"/>
                  <a:gd name="connsiteX1" fmla="*/ 19580 w 438579"/>
                  <a:gd name="connsiteY1" fmla="*/ 39159 h 39159"/>
                  <a:gd name="connsiteX2" fmla="*/ 0 w 438579"/>
                  <a:gd name="connsiteY2" fmla="*/ 19580 h 39159"/>
                  <a:gd name="connsiteX3" fmla="*/ 0 w 438579"/>
                  <a:gd name="connsiteY3" fmla="*/ 19580 h 39159"/>
                  <a:gd name="connsiteX4" fmla="*/ 19580 w 438579"/>
                  <a:gd name="connsiteY4" fmla="*/ 0 h 39159"/>
                  <a:gd name="connsiteX5" fmla="*/ 419000 w 438579"/>
                  <a:gd name="connsiteY5" fmla="*/ 0 h 39159"/>
                  <a:gd name="connsiteX6" fmla="*/ 438579 w 438579"/>
                  <a:gd name="connsiteY6" fmla="*/ 19580 h 39159"/>
                  <a:gd name="connsiteX7" fmla="*/ 438579 w 438579"/>
                  <a:gd name="connsiteY7" fmla="*/ 19580 h 39159"/>
                  <a:gd name="connsiteX8" fmla="*/ 419000 w 438579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8579" h="39159">
                    <a:moveTo>
                      <a:pt x="419000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419000" y="0"/>
                    </a:lnTo>
                    <a:cubicBezTo>
                      <a:pt x="429813" y="0"/>
                      <a:pt x="438579" y="8766"/>
                      <a:pt x="438579" y="19580"/>
                    </a:cubicBezTo>
                    <a:lnTo>
                      <a:pt x="438579" y="19580"/>
                    </a:lnTo>
                    <a:cubicBezTo>
                      <a:pt x="438579" y="30393"/>
                      <a:pt x="429813" y="39159"/>
                      <a:pt x="419000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6458315" y="2724017"/>
                <a:ext cx="268404" cy="43236"/>
              </a:xfrm>
              <a:custGeom>
                <a:avLst/>
                <a:gdLst>
                  <a:gd name="connsiteX0" fmla="*/ 223516 w 243095"/>
                  <a:gd name="connsiteY0" fmla="*/ 39159 h 39159"/>
                  <a:gd name="connsiteX1" fmla="*/ 19580 w 243095"/>
                  <a:gd name="connsiteY1" fmla="*/ 39159 h 39159"/>
                  <a:gd name="connsiteX2" fmla="*/ 0 w 243095"/>
                  <a:gd name="connsiteY2" fmla="*/ 19580 h 39159"/>
                  <a:gd name="connsiteX3" fmla="*/ 0 w 243095"/>
                  <a:gd name="connsiteY3" fmla="*/ 19580 h 39159"/>
                  <a:gd name="connsiteX4" fmla="*/ 19580 w 243095"/>
                  <a:gd name="connsiteY4" fmla="*/ 0 h 39159"/>
                  <a:gd name="connsiteX5" fmla="*/ 223516 w 243095"/>
                  <a:gd name="connsiteY5" fmla="*/ 0 h 39159"/>
                  <a:gd name="connsiteX6" fmla="*/ 243096 w 243095"/>
                  <a:gd name="connsiteY6" fmla="*/ 19580 h 39159"/>
                  <a:gd name="connsiteX7" fmla="*/ 243096 w 243095"/>
                  <a:gd name="connsiteY7" fmla="*/ 19580 h 39159"/>
                  <a:gd name="connsiteX8" fmla="*/ 223516 w 243095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095" h="39159">
                    <a:moveTo>
                      <a:pt x="223516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223516" y="0"/>
                    </a:lnTo>
                    <a:cubicBezTo>
                      <a:pt x="234329" y="0"/>
                      <a:pt x="243096" y="8766"/>
                      <a:pt x="243096" y="19580"/>
                    </a:cubicBezTo>
                    <a:lnTo>
                      <a:pt x="243096" y="19580"/>
                    </a:lnTo>
                    <a:cubicBezTo>
                      <a:pt x="243096" y="30393"/>
                      <a:pt x="234329" y="39159"/>
                      <a:pt x="223516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5506212" y="2839979"/>
                <a:ext cx="479958" cy="43236"/>
              </a:xfrm>
              <a:custGeom>
                <a:avLst/>
                <a:gdLst>
                  <a:gd name="connsiteX0" fmla="*/ 415122 w 434701"/>
                  <a:gd name="connsiteY0" fmla="*/ 39159 h 39159"/>
                  <a:gd name="connsiteX1" fmla="*/ 19604 w 434701"/>
                  <a:gd name="connsiteY1" fmla="*/ 39159 h 39159"/>
                  <a:gd name="connsiteX2" fmla="*/ 0 w 434701"/>
                  <a:gd name="connsiteY2" fmla="*/ 19604 h 39159"/>
                  <a:gd name="connsiteX3" fmla="*/ 0 w 434701"/>
                  <a:gd name="connsiteY3" fmla="*/ 19580 h 39159"/>
                  <a:gd name="connsiteX4" fmla="*/ 0 w 434701"/>
                  <a:gd name="connsiteY4" fmla="*/ 19580 h 39159"/>
                  <a:gd name="connsiteX5" fmla="*/ 19580 w 434701"/>
                  <a:gd name="connsiteY5" fmla="*/ 0 h 39159"/>
                  <a:gd name="connsiteX6" fmla="*/ 19604 w 434701"/>
                  <a:gd name="connsiteY6" fmla="*/ 0 h 39159"/>
                  <a:gd name="connsiteX7" fmla="*/ 415098 w 434701"/>
                  <a:gd name="connsiteY7" fmla="*/ 0 h 39159"/>
                  <a:gd name="connsiteX8" fmla="*/ 434702 w 434701"/>
                  <a:gd name="connsiteY8" fmla="*/ 19556 h 39159"/>
                  <a:gd name="connsiteX9" fmla="*/ 434702 w 434701"/>
                  <a:gd name="connsiteY9" fmla="*/ 19580 h 39159"/>
                  <a:gd name="connsiteX10" fmla="*/ 434702 w 434701"/>
                  <a:gd name="connsiteY10" fmla="*/ 19580 h 39159"/>
                  <a:gd name="connsiteX11" fmla="*/ 415122 w 434701"/>
                  <a:gd name="connsiteY11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4701" h="39159">
                    <a:moveTo>
                      <a:pt x="415122" y="39159"/>
                    </a:moveTo>
                    <a:lnTo>
                      <a:pt x="19604" y="39159"/>
                    </a:lnTo>
                    <a:cubicBezTo>
                      <a:pt x="8790" y="39174"/>
                      <a:pt x="24" y="30417"/>
                      <a:pt x="0" y="19604"/>
                    </a:cubicBezTo>
                    <a:cubicBezTo>
                      <a:pt x="0" y="19596"/>
                      <a:pt x="0" y="19587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cubicBezTo>
                      <a:pt x="19580" y="0"/>
                      <a:pt x="19604" y="0"/>
                      <a:pt x="19604" y="0"/>
                    </a:cubicBezTo>
                    <a:lnTo>
                      <a:pt x="415098" y="0"/>
                    </a:lnTo>
                    <a:cubicBezTo>
                      <a:pt x="425912" y="-12"/>
                      <a:pt x="434678" y="8742"/>
                      <a:pt x="434702" y="19556"/>
                    </a:cubicBezTo>
                    <a:cubicBezTo>
                      <a:pt x="434702" y="19563"/>
                      <a:pt x="434702" y="19572"/>
                      <a:pt x="434702" y="19580"/>
                    </a:cubicBezTo>
                    <a:lnTo>
                      <a:pt x="434702" y="19580"/>
                    </a:lnTo>
                    <a:cubicBezTo>
                      <a:pt x="434702" y="30393"/>
                      <a:pt x="425936" y="39159"/>
                      <a:pt x="415122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6062620" y="2839979"/>
                <a:ext cx="757458" cy="43236"/>
              </a:xfrm>
              <a:custGeom>
                <a:avLst/>
                <a:gdLst>
                  <a:gd name="connsiteX0" fmla="*/ 666455 w 686034"/>
                  <a:gd name="connsiteY0" fmla="*/ 39159 h 39159"/>
                  <a:gd name="connsiteX1" fmla="*/ 19580 w 686034"/>
                  <a:gd name="connsiteY1" fmla="*/ 39159 h 39159"/>
                  <a:gd name="connsiteX2" fmla="*/ 0 w 686034"/>
                  <a:gd name="connsiteY2" fmla="*/ 19580 h 39159"/>
                  <a:gd name="connsiteX3" fmla="*/ 0 w 686034"/>
                  <a:gd name="connsiteY3" fmla="*/ 19580 h 39159"/>
                  <a:gd name="connsiteX4" fmla="*/ 19580 w 686034"/>
                  <a:gd name="connsiteY4" fmla="*/ 0 h 39159"/>
                  <a:gd name="connsiteX5" fmla="*/ 666455 w 686034"/>
                  <a:gd name="connsiteY5" fmla="*/ 0 h 39159"/>
                  <a:gd name="connsiteX6" fmla="*/ 686034 w 686034"/>
                  <a:gd name="connsiteY6" fmla="*/ 19580 h 39159"/>
                  <a:gd name="connsiteX7" fmla="*/ 686034 w 686034"/>
                  <a:gd name="connsiteY7" fmla="*/ 19580 h 39159"/>
                  <a:gd name="connsiteX8" fmla="*/ 666455 w 686034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034" h="39159">
                    <a:moveTo>
                      <a:pt x="666455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666455" y="0"/>
                    </a:lnTo>
                    <a:cubicBezTo>
                      <a:pt x="677268" y="0"/>
                      <a:pt x="686034" y="8766"/>
                      <a:pt x="686034" y="19580"/>
                    </a:cubicBezTo>
                    <a:lnTo>
                      <a:pt x="686034" y="19580"/>
                    </a:lnTo>
                    <a:cubicBezTo>
                      <a:pt x="686034" y="30393"/>
                      <a:pt x="677268" y="39159"/>
                      <a:pt x="666455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506212" y="3015954"/>
                <a:ext cx="896207" cy="43262"/>
              </a:xfrm>
              <a:custGeom>
                <a:avLst/>
                <a:gdLst>
                  <a:gd name="connsiteX0" fmla="*/ 792145 w 811700"/>
                  <a:gd name="connsiteY0" fmla="*/ 39183 h 39183"/>
                  <a:gd name="connsiteX1" fmla="*/ 19604 w 811700"/>
                  <a:gd name="connsiteY1" fmla="*/ 39183 h 39183"/>
                  <a:gd name="connsiteX2" fmla="*/ 0 w 811700"/>
                  <a:gd name="connsiteY2" fmla="*/ 19580 h 39183"/>
                  <a:gd name="connsiteX3" fmla="*/ 0 w 811700"/>
                  <a:gd name="connsiteY3" fmla="*/ 19580 h 39183"/>
                  <a:gd name="connsiteX4" fmla="*/ 19580 w 811700"/>
                  <a:gd name="connsiteY4" fmla="*/ 0 h 39183"/>
                  <a:gd name="connsiteX5" fmla="*/ 19604 w 811700"/>
                  <a:gd name="connsiteY5" fmla="*/ 0 h 39183"/>
                  <a:gd name="connsiteX6" fmla="*/ 792121 w 811700"/>
                  <a:gd name="connsiteY6" fmla="*/ 0 h 39183"/>
                  <a:gd name="connsiteX7" fmla="*/ 811701 w 811700"/>
                  <a:gd name="connsiteY7" fmla="*/ 19580 h 39183"/>
                  <a:gd name="connsiteX8" fmla="*/ 811701 w 811700"/>
                  <a:gd name="connsiteY8" fmla="*/ 19580 h 39183"/>
                  <a:gd name="connsiteX9" fmla="*/ 792145 w 811700"/>
                  <a:gd name="connsiteY9" fmla="*/ 39183 h 39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11700" h="39183">
                    <a:moveTo>
                      <a:pt x="792145" y="39183"/>
                    </a:moveTo>
                    <a:lnTo>
                      <a:pt x="19604" y="39183"/>
                    </a:lnTo>
                    <a:cubicBezTo>
                      <a:pt x="8766" y="39183"/>
                      <a:pt x="0" y="30407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cubicBezTo>
                      <a:pt x="19580" y="0"/>
                      <a:pt x="19604" y="0"/>
                      <a:pt x="19604" y="0"/>
                    </a:cubicBezTo>
                    <a:lnTo>
                      <a:pt x="792121" y="0"/>
                    </a:lnTo>
                    <a:cubicBezTo>
                      <a:pt x="802934" y="0"/>
                      <a:pt x="811701" y="8766"/>
                      <a:pt x="811701" y="19580"/>
                    </a:cubicBezTo>
                    <a:lnTo>
                      <a:pt x="811701" y="19580"/>
                    </a:lnTo>
                    <a:cubicBezTo>
                      <a:pt x="811701" y="30388"/>
                      <a:pt x="802958" y="39157"/>
                      <a:pt x="792145" y="3918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6458315" y="3015954"/>
                <a:ext cx="268404" cy="43262"/>
              </a:xfrm>
              <a:custGeom>
                <a:avLst/>
                <a:gdLst>
                  <a:gd name="connsiteX0" fmla="*/ 223516 w 243095"/>
                  <a:gd name="connsiteY0" fmla="*/ 39183 h 39183"/>
                  <a:gd name="connsiteX1" fmla="*/ 19580 w 243095"/>
                  <a:gd name="connsiteY1" fmla="*/ 39183 h 39183"/>
                  <a:gd name="connsiteX2" fmla="*/ 0 w 243095"/>
                  <a:gd name="connsiteY2" fmla="*/ 19580 h 39183"/>
                  <a:gd name="connsiteX3" fmla="*/ 0 w 243095"/>
                  <a:gd name="connsiteY3" fmla="*/ 19580 h 39183"/>
                  <a:gd name="connsiteX4" fmla="*/ 19580 w 243095"/>
                  <a:gd name="connsiteY4" fmla="*/ 0 h 39183"/>
                  <a:gd name="connsiteX5" fmla="*/ 223516 w 243095"/>
                  <a:gd name="connsiteY5" fmla="*/ 0 h 39183"/>
                  <a:gd name="connsiteX6" fmla="*/ 243096 w 243095"/>
                  <a:gd name="connsiteY6" fmla="*/ 19580 h 39183"/>
                  <a:gd name="connsiteX7" fmla="*/ 243096 w 243095"/>
                  <a:gd name="connsiteY7" fmla="*/ 19580 h 39183"/>
                  <a:gd name="connsiteX8" fmla="*/ 223516 w 243095"/>
                  <a:gd name="connsiteY8" fmla="*/ 39183 h 39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095" h="39183">
                    <a:moveTo>
                      <a:pt x="223516" y="39183"/>
                    </a:moveTo>
                    <a:lnTo>
                      <a:pt x="19580" y="39183"/>
                    </a:lnTo>
                    <a:cubicBezTo>
                      <a:pt x="8766" y="39171"/>
                      <a:pt x="0" y="30398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223516" y="0"/>
                    </a:lnTo>
                    <a:cubicBezTo>
                      <a:pt x="234329" y="0"/>
                      <a:pt x="243096" y="8766"/>
                      <a:pt x="243096" y="19580"/>
                    </a:cubicBezTo>
                    <a:lnTo>
                      <a:pt x="243096" y="19580"/>
                    </a:lnTo>
                    <a:cubicBezTo>
                      <a:pt x="243096" y="30398"/>
                      <a:pt x="234329" y="39169"/>
                      <a:pt x="223516" y="3918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5506212" y="3150078"/>
                <a:ext cx="365008" cy="43236"/>
              </a:xfrm>
              <a:custGeom>
                <a:avLst/>
                <a:gdLst>
                  <a:gd name="connsiteX0" fmla="*/ 311011 w 330590"/>
                  <a:gd name="connsiteY0" fmla="*/ 39159 h 39159"/>
                  <a:gd name="connsiteX1" fmla="*/ 19604 w 330590"/>
                  <a:gd name="connsiteY1" fmla="*/ 39159 h 39159"/>
                  <a:gd name="connsiteX2" fmla="*/ 0 w 330590"/>
                  <a:gd name="connsiteY2" fmla="*/ 19604 h 39159"/>
                  <a:gd name="connsiteX3" fmla="*/ 0 w 330590"/>
                  <a:gd name="connsiteY3" fmla="*/ 19580 h 39159"/>
                  <a:gd name="connsiteX4" fmla="*/ 0 w 330590"/>
                  <a:gd name="connsiteY4" fmla="*/ 19580 h 39159"/>
                  <a:gd name="connsiteX5" fmla="*/ 19580 w 330590"/>
                  <a:gd name="connsiteY5" fmla="*/ 0 h 39159"/>
                  <a:gd name="connsiteX6" fmla="*/ 19604 w 330590"/>
                  <a:gd name="connsiteY6" fmla="*/ 0 h 39159"/>
                  <a:gd name="connsiteX7" fmla="*/ 311011 w 330590"/>
                  <a:gd name="connsiteY7" fmla="*/ 0 h 39159"/>
                  <a:gd name="connsiteX8" fmla="*/ 330590 w 330590"/>
                  <a:gd name="connsiteY8" fmla="*/ 19580 h 39159"/>
                  <a:gd name="connsiteX9" fmla="*/ 330590 w 330590"/>
                  <a:gd name="connsiteY9" fmla="*/ 19580 h 39159"/>
                  <a:gd name="connsiteX10" fmla="*/ 311011 w 330590"/>
                  <a:gd name="connsiteY10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0590" h="39159">
                    <a:moveTo>
                      <a:pt x="311011" y="39159"/>
                    </a:moveTo>
                    <a:lnTo>
                      <a:pt x="19604" y="39159"/>
                    </a:lnTo>
                    <a:cubicBezTo>
                      <a:pt x="8790" y="39174"/>
                      <a:pt x="24" y="30417"/>
                      <a:pt x="0" y="19604"/>
                    </a:cubicBezTo>
                    <a:cubicBezTo>
                      <a:pt x="0" y="19596"/>
                      <a:pt x="0" y="19587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cubicBezTo>
                      <a:pt x="19580" y="0"/>
                      <a:pt x="19604" y="0"/>
                      <a:pt x="19604" y="0"/>
                    </a:cubicBezTo>
                    <a:lnTo>
                      <a:pt x="311011" y="0"/>
                    </a:lnTo>
                    <a:cubicBezTo>
                      <a:pt x="321824" y="0"/>
                      <a:pt x="330590" y="8766"/>
                      <a:pt x="330590" y="19580"/>
                    </a:cubicBezTo>
                    <a:lnTo>
                      <a:pt x="330590" y="19580"/>
                    </a:lnTo>
                    <a:cubicBezTo>
                      <a:pt x="330590" y="30393"/>
                      <a:pt x="321824" y="39159"/>
                      <a:pt x="311011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5908369" y="3150078"/>
                <a:ext cx="484240" cy="43236"/>
              </a:xfrm>
              <a:custGeom>
                <a:avLst/>
                <a:gdLst>
                  <a:gd name="connsiteX0" fmla="*/ 419000 w 438579"/>
                  <a:gd name="connsiteY0" fmla="*/ 39159 h 39159"/>
                  <a:gd name="connsiteX1" fmla="*/ 19580 w 438579"/>
                  <a:gd name="connsiteY1" fmla="*/ 39159 h 39159"/>
                  <a:gd name="connsiteX2" fmla="*/ 0 w 438579"/>
                  <a:gd name="connsiteY2" fmla="*/ 19580 h 39159"/>
                  <a:gd name="connsiteX3" fmla="*/ 0 w 438579"/>
                  <a:gd name="connsiteY3" fmla="*/ 19580 h 39159"/>
                  <a:gd name="connsiteX4" fmla="*/ 19580 w 438579"/>
                  <a:gd name="connsiteY4" fmla="*/ 0 h 39159"/>
                  <a:gd name="connsiteX5" fmla="*/ 419000 w 438579"/>
                  <a:gd name="connsiteY5" fmla="*/ 0 h 39159"/>
                  <a:gd name="connsiteX6" fmla="*/ 438579 w 438579"/>
                  <a:gd name="connsiteY6" fmla="*/ 19580 h 39159"/>
                  <a:gd name="connsiteX7" fmla="*/ 438579 w 438579"/>
                  <a:gd name="connsiteY7" fmla="*/ 19580 h 39159"/>
                  <a:gd name="connsiteX8" fmla="*/ 419000 w 438579"/>
                  <a:gd name="connsiteY8" fmla="*/ 39159 h 3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8579" h="39159">
                    <a:moveTo>
                      <a:pt x="419000" y="39159"/>
                    </a:moveTo>
                    <a:lnTo>
                      <a:pt x="19580" y="39159"/>
                    </a:lnTo>
                    <a:cubicBezTo>
                      <a:pt x="8766" y="39159"/>
                      <a:pt x="0" y="30393"/>
                      <a:pt x="0" y="19580"/>
                    </a:cubicBezTo>
                    <a:lnTo>
                      <a:pt x="0" y="19580"/>
                    </a:lnTo>
                    <a:cubicBezTo>
                      <a:pt x="0" y="8766"/>
                      <a:pt x="8766" y="0"/>
                      <a:pt x="19580" y="0"/>
                    </a:cubicBezTo>
                    <a:lnTo>
                      <a:pt x="419000" y="0"/>
                    </a:lnTo>
                    <a:cubicBezTo>
                      <a:pt x="429813" y="0"/>
                      <a:pt x="438579" y="8766"/>
                      <a:pt x="438579" y="19580"/>
                    </a:cubicBezTo>
                    <a:lnTo>
                      <a:pt x="438579" y="19580"/>
                    </a:lnTo>
                    <a:cubicBezTo>
                      <a:pt x="438579" y="30393"/>
                      <a:pt x="429813" y="39159"/>
                      <a:pt x="419000" y="39159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4566237" y="2442077"/>
                <a:ext cx="583822" cy="563720"/>
              </a:xfrm>
              <a:custGeom>
                <a:avLst/>
                <a:gdLst>
                  <a:gd name="connsiteX0" fmla="*/ 223107 w 528771"/>
                  <a:gd name="connsiteY0" fmla="*/ 0 h 510564"/>
                  <a:gd name="connsiteX1" fmla="*/ 305688 w 528771"/>
                  <a:gd name="connsiteY1" fmla="*/ 0 h 510564"/>
                  <a:gd name="connsiteX2" fmla="*/ 528771 w 528771"/>
                  <a:gd name="connsiteY2" fmla="*/ 510564 h 510564"/>
                  <a:gd name="connsiteX3" fmla="*/ 434606 w 528771"/>
                  <a:gd name="connsiteY3" fmla="*/ 510564 h 510564"/>
                  <a:gd name="connsiteX4" fmla="*/ 383188 w 528771"/>
                  <a:gd name="connsiteY4" fmla="*/ 388149 h 510564"/>
                  <a:gd name="connsiteX5" fmla="*/ 143416 w 528771"/>
                  <a:gd name="connsiteY5" fmla="*/ 388149 h 510564"/>
                  <a:gd name="connsiteX6" fmla="*/ 91275 w 528771"/>
                  <a:gd name="connsiteY6" fmla="*/ 510564 h 510564"/>
                  <a:gd name="connsiteX7" fmla="*/ 0 w 528771"/>
                  <a:gd name="connsiteY7" fmla="*/ 510564 h 510564"/>
                  <a:gd name="connsiteX8" fmla="*/ 350579 w 528771"/>
                  <a:gd name="connsiteY8" fmla="*/ 309277 h 510564"/>
                  <a:gd name="connsiteX9" fmla="*/ 262941 w 528771"/>
                  <a:gd name="connsiteY9" fmla="*/ 106472 h 510564"/>
                  <a:gd name="connsiteX10" fmla="*/ 176024 w 528771"/>
                  <a:gd name="connsiteY10" fmla="*/ 309277 h 510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8771" h="510564">
                    <a:moveTo>
                      <a:pt x="223107" y="0"/>
                    </a:moveTo>
                    <a:lnTo>
                      <a:pt x="305688" y="0"/>
                    </a:lnTo>
                    <a:lnTo>
                      <a:pt x="528771" y="510564"/>
                    </a:lnTo>
                    <a:lnTo>
                      <a:pt x="434606" y="510564"/>
                    </a:lnTo>
                    <a:lnTo>
                      <a:pt x="383188" y="388149"/>
                    </a:lnTo>
                    <a:lnTo>
                      <a:pt x="143416" y="388149"/>
                    </a:lnTo>
                    <a:lnTo>
                      <a:pt x="91275" y="510564"/>
                    </a:lnTo>
                    <a:lnTo>
                      <a:pt x="0" y="510564"/>
                    </a:lnTo>
                    <a:close/>
                    <a:moveTo>
                      <a:pt x="350579" y="309277"/>
                    </a:moveTo>
                    <a:lnTo>
                      <a:pt x="262941" y="106472"/>
                    </a:lnTo>
                    <a:lnTo>
                      <a:pt x="176024" y="309277"/>
                    </a:ln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4416745" y="3371152"/>
                <a:ext cx="493148" cy="95193"/>
              </a:xfrm>
              <a:custGeom>
                <a:avLst/>
                <a:gdLst>
                  <a:gd name="connsiteX0" fmla="*/ 0 w 446647"/>
                  <a:gd name="connsiteY0" fmla="*/ 0 h 86217"/>
                  <a:gd name="connsiteX1" fmla="*/ 446647 w 446647"/>
                  <a:gd name="connsiteY1" fmla="*/ 0 h 86217"/>
                  <a:gd name="connsiteX2" fmla="*/ 446647 w 446647"/>
                  <a:gd name="connsiteY2" fmla="*/ 86218 h 86217"/>
                  <a:gd name="connsiteX3" fmla="*/ 0 w 446647"/>
                  <a:gd name="connsiteY3" fmla="*/ 86218 h 8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86217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86218"/>
                    </a:lnTo>
                    <a:lnTo>
                      <a:pt x="0" y="86218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4416745" y="3466372"/>
                <a:ext cx="493148" cy="95193"/>
              </a:xfrm>
              <a:custGeom>
                <a:avLst/>
                <a:gdLst>
                  <a:gd name="connsiteX0" fmla="*/ 0 w 446647"/>
                  <a:gd name="connsiteY0" fmla="*/ 0 h 86217"/>
                  <a:gd name="connsiteX1" fmla="*/ 446647 w 446647"/>
                  <a:gd name="connsiteY1" fmla="*/ 0 h 86217"/>
                  <a:gd name="connsiteX2" fmla="*/ 446647 w 446647"/>
                  <a:gd name="connsiteY2" fmla="*/ 86218 h 86217"/>
                  <a:gd name="connsiteX3" fmla="*/ 0 w 446647"/>
                  <a:gd name="connsiteY3" fmla="*/ 86218 h 8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86217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86218"/>
                    </a:lnTo>
                    <a:lnTo>
                      <a:pt x="0" y="86218"/>
                    </a:ln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4416745" y="3561567"/>
                <a:ext cx="493148" cy="95193"/>
              </a:xfrm>
              <a:custGeom>
                <a:avLst/>
                <a:gdLst>
                  <a:gd name="connsiteX0" fmla="*/ 0 w 446647"/>
                  <a:gd name="connsiteY0" fmla="*/ 0 h 86217"/>
                  <a:gd name="connsiteX1" fmla="*/ 446647 w 446647"/>
                  <a:gd name="connsiteY1" fmla="*/ 0 h 86217"/>
                  <a:gd name="connsiteX2" fmla="*/ 446647 w 446647"/>
                  <a:gd name="connsiteY2" fmla="*/ 86218 h 86217"/>
                  <a:gd name="connsiteX3" fmla="*/ 0 w 446647"/>
                  <a:gd name="connsiteY3" fmla="*/ 86218 h 8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86217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86218"/>
                    </a:lnTo>
                    <a:lnTo>
                      <a:pt x="0" y="86218"/>
                    </a:lnTo>
                    <a:close/>
                  </a:path>
                </a:pathLst>
              </a:custGeom>
              <a:solidFill>
                <a:srgbClr val="474FE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4981448" y="3383942"/>
                <a:ext cx="312359" cy="41108"/>
              </a:xfrm>
              <a:custGeom>
                <a:avLst/>
                <a:gdLst>
                  <a:gd name="connsiteX0" fmla="*/ 264289 w 282905"/>
                  <a:gd name="connsiteY0" fmla="*/ 37233 h 37232"/>
                  <a:gd name="connsiteX1" fmla="*/ 18640 w 282905"/>
                  <a:gd name="connsiteY1" fmla="*/ 37233 h 37232"/>
                  <a:gd name="connsiteX2" fmla="*/ 0 w 282905"/>
                  <a:gd name="connsiteY2" fmla="*/ 18616 h 37232"/>
                  <a:gd name="connsiteX3" fmla="*/ 0 w 282905"/>
                  <a:gd name="connsiteY3" fmla="*/ 18616 h 37232"/>
                  <a:gd name="connsiteX4" fmla="*/ 18640 w 282905"/>
                  <a:gd name="connsiteY4" fmla="*/ 0 h 37232"/>
                  <a:gd name="connsiteX5" fmla="*/ 264289 w 282905"/>
                  <a:gd name="connsiteY5" fmla="*/ 0 h 37232"/>
                  <a:gd name="connsiteX6" fmla="*/ 282905 w 282905"/>
                  <a:gd name="connsiteY6" fmla="*/ 18616 h 37232"/>
                  <a:gd name="connsiteX7" fmla="*/ 282905 w 282905"/>
                  <a:gd name="connsiteY7" fmla="*/ 18616 h 37232"/>
                  <a:gd name="connsiteX8" fmla="*/ 264289 w 282905"/>
                  <a:gd name="connsiteY8" fmla="*/ 37233 h 37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2905" h="37232">
                    <a:moveTo>
                      <a:pt x="264289" y="37233"/>
                    </a:moveTo>
                    <a:lnTo>
                      <a:pt x="18640" y="37233"/>
                    </a:lnTo>
                    <a:cubicBezTo>
                      <a:pt x="8357" y="37233"/>
                      <a:pt x="24" y="28902"/>
                      <a:pt x="0" y="18616"/>
                    </a:cubicBezTo>
                    <a:lnTo>
                      <a:pt x="0" y="18616"/>
                    </a:lnTo>
                    <a:cubicBezTo>
                      <a:pt x="24" y="8330"/>
                      <a:pt x="8357" y="0"/>
                      <a:pt x="18640" y="0"/>
                    </a:cubicBezTo>
                    <a:lnTo>
                      <a:pt x="264289" y="0"/>
                    </a:lnTo>
                    <a:cubicBezTo>
                      <a:pt x="274573" y="0"/>
                      <a:pt x="282905" y="8335"/>
                      <a:pt x="282905" y="18616"/>
                    </a:cubicBezTo>
                    <a:lnTo>
                      <a:pt x="282905" y="18616"/>
                    </a:lnTo>
                    <a:cubicBezTo>
                      <a:pt x="282905" y="28897"/>
                      <a:pt x="274573" y="37233"/>
                      <a:pt x="264289" y="3723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4981342" y="3456401"/>
                <a:ext cx="221046" cy="41108"/>
              </a:xfrm>
              <a:custGeom>
                <a:avLst/>
                <a:gdLst>
                  <a:gd name="connsiteX0" fmla="*/ 181587 w 200203"/>
                  <a:gd name="connsiteY0" fmla="*/ 37233 h 37232"/>
                  <a:gd name="connsiteX1" fmla="*/ 18640 w 200203"/>
                  <a:gd name="connsiteY1" fmla="*/ 37233 h 37232"/>
                  <a:gd name="connsiteX2" fmla="*/ 0 w 200203"/>
                  <a:gd name="connsiteY2" fmla="*/ 18616 h 37232"/>
                  <a:gd name="connsiteX3" fmla="*/ 0 w 200203"/>
                  <a:gd name="connsiteY3" fmla="*/ 18616 h 37232"/>
                  <a:gd name="connsiteX4" fmla="*/ 18640 w 200203"/>
                  <a:gd name="connsiteY4" fmla="*/ 0 h 37232"/>
                  <a:gd name="connsiteX5" fmla="*/ 181587 w 200203"/>
                  <a:gd name="connsiteY5" fmla="*/ 0 h 37232"/>
                  <a:gd name="connsiteX6" fmla="*/ 200204 w 200203"/>
                  <a:gd name="connsiteY6" fmla="*/ 18616 h 37232"/>
                  <a:gd name="connsiteX7" fmla="*/ 200204 w 200203"/>
                  <a:gd name="connsiteY7" fmla="*/ 18616 h 37232"/>
                  <a:gd name="connsiteX8" fmla="*/ 181587 w 200203"/>
                  <a:gd name="connsiteY8" fmla="*/ 37233 h 37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0203" h="37232">
                    <a:moveTo>
                      <a:pt x="181587" y="37233"/>
                    </a:moveTo>
                    <a:lnTo>
                      <a:pt x="18640" y="37233"/>
                    </a:lnTo>
                    <a:cubicBezTo>
                      <a:pt x="8357" y="37233"/>
                      <a:pt x="24" y="28900"/>
                      <a:pt x="0" y="18616"/>
                    </a:cubicBezTo>
                    <a:lnTo>
                      <a:pt x="0" y="18616"/>
                    </a:lnTo>
                    <a:cubicBezTo>
                      <a:pt x="24" y="8333"/>
                      <a:pt x="8357" y="0"/>
                      <a:pt x="18640" y="0"/>
                    </a:cubicBezTo>
                    <a:lnTo>
                      <a:pt x="181587" y="0"/>
                    </a:lnTo>
                    <a:cubicBezTo>
                      <a:pt x="191871" y="0"/>
                      <a:pt x="200204" y="8333"/>
                      <a:pt x="200204" y="18616"/>
                    </a:cubicBezTo>
                    <a:lnTo>
                      <a:pt x="200204" y="18616"/>
                    </a:lnTo>
                    <a:cubicBezTo>
                      <a:pt x="200204" y="28900"/>
                      <a:pt x="191871" y="37233"/>
                      <a:pt x="181587" y="3723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4416745" y="3863396"/>
                <a:ext cx="493148" cy="194536"/>
              </a:xfrm>
              <a:custGeom>
                <a:avLst/>
                <a:gdLst>
                  <a:gd name="connsiteX0" fmla="*/ 0 w 446647"/>
                  <a:gd name="connsiteY0" fmla="*/ 0 h 176192"/>
                  <a:gd name="connsiteX1" fmla="*/ 446647 w 446647"/>
                  <a:gd name="connsiteY1" fmla="*/ 0 h 176192"/>
                  <a:gd name="connsiteX2" fmla="*/ 446647 w 446647"/>
                  <a:gd name="connsiteY2" fmla="*/ 176193 h 176192"/>
                  <a:gd name="connsiteX3" fmla="*/ 0 w 446647"/>
                  <a:gd name="connsiteY3" fmla="*/ 176193 h 17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176192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176193"/>
                    </a:lnTo>
                    <a:lnTo>
                      <a:pt x="0" y="176193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4416745" y="4009910"/>
                <a:ext cx="493148" cy="139121"/>
              </a:xfrm>
              <a:custGeom>
                <a:avLst/>
                <a:gdLst>
                  <a:gd name="connsiteX0" fmla="*/ 0 w 446647"/>
                  <a:gd name="connsiteY0" fmla="*/ 0 h 126003"/>
                  <a:gd name="connsiteX1" fmla="*/ 446647 w 446647"/>
                  <a:gd name="connsiteY1" fmla="*/ 0 h 126003"/>
                  <a:gd name="connsiteX2" fmla="*/ 446647 w 446647"/>
                  <a:gd name="connsiteY2" fmla="*/ 126003 h 126003"/>
                  <a:gd name="connsiteX3" fmla="*/ 0 w 446647"/>
                  <a:gd name="connsiteY3" fmla="*/ 126003 h 1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647" h="126003">
                    <a:moveTo>
                      <a:pt x="0" y="0"/>
                    </a:moveTo>
                    <a:lnTo>
                      <a:pt x="446647" y="0"/>
                    </a:lnTo>
                    <a:lnTo>
                      <a:pt x="446647" y="126003"/>
                    </a:lnTo>
                    <a:lnTo>
                      <a:pt x="0" y="126003"/>
                    </a:lnTo>
                    <a:close/>
                  </a:path>
                </a:pathLst>
              </a:custGeom>
              <a:solidFill>
                <a:srgbClr val="B5453C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4416745" y="3863396"/>
                <a:ext cx="176906" cy="285635"/>
              </a:xfrm>
              <a:custGeom>
                <a:avLst/>
                <a:gdLst>
                  <a:gd name="connsiteX0" fmla="*/ 0 w 160225"/>
                  <a:gd name="connsiteY0" fmla="*/ 0 h 258701"/>
                  <a:gd name="connsiteX1" fmla="*/ 160226 w 160225"/>
                  <a:gd name="connsiteY1" fmla="*/ 134601 h 258701"/>
                  <a:gd name="connsiteX2" fmla="*/ 0 w 160225"/>
                  <a:gd name="connsiteY2" fmla="*/ 258702 h 258701"/>
                  <a:gd name="connsiteX3" fmla="*/ 0 w 160225"/>
                  <a:gd name="connsiteY3" fmla="*/ 0 h 25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225" h="258701">
                    <a:moveTo>
                      <a:pt x="0" y="0"/>
                    </a:moveTo>
                    <a:lnTo>
                      <a:pt x="160226" y="134601"/>
                    </a:lnTo>
                    <a:lnTo>
                      <a:pt x="0" y="2587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74FE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4981448" y="3876186"/>
                <a:ext cx="312359" cy="41108"/>
              </a:xfrm>
              <a:custGeom>
                <a:avLst/>
                <a:gdLst>
                  <a:gd name="connsiteX0" fmla="*/ 264289 w 282905"/>
                  <a:gd name="connsiteY0" fmla="*/ 37233 h 37232"/>
                  <a:gd name="connsiteX1" fmla="*/ 18640 w 282905"/>
                  <a:gd name="connsiteY1" fmla="*/ 37233 h 37232"/>
                  <a:gd name="connsiteX2" fmla="*/ 0 w 282905"/>
                  <a:gd name="connsiteY2" fmla="*/ 18617 h 37232"/>
                  <a:gd name="connsiteX3" fmla="*/ 0 w 282905"/>
                  <a:gd name="connsiteY3" fmla="*/ 18617 h 37232"/>
                  <a:gd name="connsiteX4" fmla="*/ 18640 w 282905"/>
                  <a:gd name="connsiteY4" fmla="*/ 0 h 37232"/>
                  <a:gd name="connsiteX5" fmla="*/ 264289 w 282905"/>
                  <a:gd name="connsiteY5" fmla="*/ 0 h 37232"/>
                  <a:gd name="connsiteX6" fmla="*/ 282905 w 282905"/>
                  <a:gd name="connsiteY6" fmla="*/ 18617 h 37232"/>
                  <a:gd name="connsiteX7" fmla="*/ 282905 w 282905"/>
                  <a:gd name="connsiteY7" fmla="*/ 18617 h 37232"/>
                  <a:gd name="connsiteX8" fmla="*/ 264289 w 282905"/>
                  <a:gd name="connsiteY8" fmla="*/ 37233 h 37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2905" h="37232">
                    <a:moveTo>
                      <a:pt x="264289" y="37233"/>
                    </a:moveTo>
                    <a:lnTo>
                      <a:pt x="18640" y="37233"/>
                    </a:lnTo>
                    <a:cubicBezTo>
                      <a:pt x="8357" y="37233"/>
                      <a:pt x="24" y="28900"/>
                      <a:pt x="0" y="18617"/>
                    </a:cubicBezTo>
                    <a:lnTo>
                      <a:pt x="0" y="18617"/>
                    </a:lnTo>
                    <a:cubicBezTo>
                      <a:pt x="24" y="8333"/>
                      <a:pt x="8357" y="0"/>
                      <a:pt x="18640" y="0"/>
                    </a:cubicBezTo>
                    <a:lnTo>
                      <a:pt x="264289" y="0"/>
                    </a:lnTo>
                    <a:cubicBezTo>
                      <a:pt x="274573" y="0"/>
                      <a:pt x="282905" y="8333"/>
                      <a:pt x="282905" y="18617"/>
                    </a:cubicBezTo>
                    <a:lnTo>
                      <a:pt x="282905" y="18617"/>
                    </a:lnTo>
                    <a:cubicBezTo>
                      <a:pt x="282905" y="28900"/>
                      <a:pt x="274573" y="37233"/>
                      <a:pt x="264289" y="37233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4981342" y="3948645"/>
                <a:ext cx="221046" cy="41135"/>
              </a:xfrm>
              <a:custGeom>
                <a:avLst/>
                <a:gdLst>
                  <a:gd name="connsiteX0" fmla="*/ 181587 w 200203"/>
                  <a:gd name="connsiteY0" fmla="*/ 37257 h 37256"/>
                  <a:gd name="connsiteX1" fmla="*/ 18640 w 200203"/>
                  <a:gd name="connsiteY1" fmla="*/ 37257 h 37256"/>
                  <a:gd name="connsiteX2" fmla="*/ 0 w 200203"/>
                  <a:gd name="connsiteY2" fmla="*/ 18640 h 37256"/>
                  <a:gd name="connsiteX3" fmla="*/ 0 w 200203"/>
                  <a:gd name="connsiteY3" fmla="*/ 18640 h 37256"/>
                  <a:gd name="connsiteX4" fmla="*/ 18640 w 200203"/>
                  <a:gd name="connsiteY4" fmla="*/ 0 h 37256"/>
                  <a:gd name="connsiteX5" fmla="*/ 181587 w 200203"/>
                  <a:gd name="connsiteY5" fmla="*/ 0 h 37256"/>
                  <a:gd name="connsiteX6" fmla="*/ 200204 w 200203"/>
                  <a:gd name="connsiteY6" fmla="*/ 18640 h 37256"/>
                  <a:gd name="connsiteX7" fmla="*/ 200204 w 200203"/>
                  <a:gd name="connsiteY7" fmla="*/ 18640 h 37256"/>
                  <a:gd name="connsiteX8" fmla="*/ 181587 w 200203"/>
                  <a:gd name="connsiteY8" fmla="*/ 37257 h 37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0203" h="37256">
                    <a:moveTo>
                      <a:pt x="181587" y="37257"/>
                    </a:moveTo>
                    <a:lnTo>
                      <a:pt x="18640" y="37257"/>
                    </a:lnTo>
                    <a:cubicBezTo>
                      <a:pt x="8357" y="37257"/>
                      <a:pt x="24" y="28924"/>
                      <a:pt x="0" y="18640"/>
                    </a:cubicBezTo>
                    <a:lnTo>
                      <a:pt x="0" y="18640"/>
                    </a:lnTo>
                    <a:cubicBezTo>
                      <a:pt x="24" y="8357"/>
                      <a:pt x="8357" y="24"/>
                      <a:pt x="18640" y="0"/>
                    </a:cubicBezTo>
                    <a:lnTo>
                      <a:pt x="181587" y="0"/>
                    </a:lnTo>
                    <a:cubicBezTo>
                      <a:pt x="191871" y="24"/>
                      <a:pt x="200204" y="8357"/>
                      <a:pt x="200204" y="18640"/>
                    </a:cubicBezTo>
                    <a:lnTo>
                      <a:pt x="200204" y="18640"/>
                    </a:lnTo>
                    <a:cubicBezTo>
                      <a:pt x="200204" y="28924"/>
                      <a:pt x="191871" y="37257"/>
                      <a:pt x="181587" y="37257"/>
                    </a:cubicBezTo>
                    <a:close/>
                  </a:path>
                </a:pathLst>
              </a:custGeom>
              <a:solidFill>
                <a:srgbClr val="BDD1F9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6613289" y="1739874"/>
                <a:ext cx="704775" cy="433478"/>
              </a:xfrm>
              <a:custGeom>
                <a:avLst/>
                <a:gdLst>
                  <a:gd name="connsiteX0" fmla="*/ 636226 w 638319"/>
                  <a:gd name="connsiteY0" fmla="*/ 256053 h 392603"/>
                  <a:gd name="connsiteX1" fmla="*/ 616285 w 638319"/>
                  <a:gd name="connsiteY1" fmla="*/ 392580 h 392603"/>
                  <a:gd name="connsiteX2" fmla="*/ 396478 w 638319"/>
                  <a:gd name="connsiteY2" fmla="*/ 339381 h 392603"/>
                  <a:gd name="connsiteX3" fmla="*/ 23598 w 638319"/>
                  <a:gd name="connsiteY3" fmla="*/ 212125 h 392603"/>
                  <a:gd name="connsiteX4" fmla="*/ 142641 w 638319"/>
                  <a:gd name="connsiteY4" fmla="*/ 0 h 392603"/>
                  <a:gd name="connsiteX5" fmla="*/ 636347 w 638319"/>
                  <a:gd name="connsiteY5" fmla="*/ 256053 h 392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319" h="392603">
                    <a:moveTo>
                      <a:pt x="636226" y="256053"/>
                    </a:moveTo>
                    <a:cubicBezTo>
                      <a:pt x="636226" y="256053"/>
                      <a:pt x="647858" y="394676"/>
                      <a:pt x="616285" y="392580"/>
                    </a:cubicBezTo>
                    <a:cubicBezTo>
                      <a:pt x="584712" y="390485"/>
                      <a:pt x="522361" y="329458"/>
                      <a:pt x="396478" y="339381"/>
                    </a:cubicBezTo>
                    <a:cubicBezTo>
                      <a:pt x="270595" y="349303"/>
                      <a:pt x="116631" y="376830"/>
                      <a:pt x="23598" y="212125"/>
                    </a:cubicBezTo>
                    <a:cubicBezTo>
                      <a:pt x="-69436" y="47420"/>
                      <a:pt x="142641" y="0"/>
                      <a:pt x="142641" y="0"/>
                    </a:cubicBezTo>
                    <a:lnTo>
                      <a:pt x="636347" y="256053"/>
                    </a:ln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6372719" y="1463040"/>
                <a:ext cx="1362393" cy="605892"/>
              </a:xfrm>
              <a:custGeom>
                <a:avLst/>
                <a:gdLst>
                  <a:gd name="connsiteX0" fmla="*/ 586595 w 1233927"/>
                  <a:gd name="connsiteY0" fmla="*/ 496620 h 548760"/>
                  <a:gd name="connsiteX1" fmla="*/ 1220754 w 1233927"/>
                  <a:gd name="connsiteY1" fmla="*/ 548760 h 548760"/>
                  <a:gd name="connsiteX2" fmla="*/ 1233928 w 1233927"/>
                  <a:gd name="connsiteY2" fmla="*/ 520559 h 548760"/>
                  <a:gd name="connsiteX3" fmla="*/ 625947 w 1233927"/>
                  <a:gd name="connsiteY3" fmla="*/ 71768 h 548760"/>
                  <a:gd name="connsiteX4" fmla="*/ 11801 w 1233927"/>
                  <a:gd name="connsiteY4" fmla="*/ 0 h 548760"/>
                  <a:gd name="connsiteX5" fmla="*/ 0 w 1233927"/>
                  <a:gd name="connsiteY5" fmla="*/ 25263 h 548760"/>
                  <a:gd name="connsiteX6" fmla="*/ 586595 w 1233927"/>
                  <a:gd name="connsiteY6" fmla="*/ 496620 h 548760"/>
                  <a:gd name="connsiteX7" fmla="*/ 586595 w 1233927"/>
                  <a:gd name="connsiteY7" fmla="*/ 496620 h 548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33927" h="548760">
                    <a:moveTo>
                      <a:pt x="586595" y="496620"/>
                    </a:moveTo>
                    <a:lnTo>
                      <a:pt x="1220754" y="548760"/>
                    </a:lnTo>
                    <a:lnTo>
                      <a:pt x="1233928" y="520559"/>
                    </a:lnTo>
                    <a:lnTo>
                      <a:pt x="625947" y="71768"/>
                    </a:lnTo>
                    <a:lnTo>
                      <a:pt x="11801" y="0"/>
                    </a:lnTo>
                    <a:lnTo>
                      <a:pt x="0" y="25263"/>
                    </a:lnTo>
                    <a:lnTo>
                      <a:pt x="586595" y="496620"/>
                    </a:lnTo>
                    <a:lnTo>
                      <a:pt x="586595" y="496620"/>
                    </a:ln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7443636" y="2519010"/>
                <a:ext cx="54306" cy="54312"/>
              </a:xfrm>
              <a:custGeom>
                <a:avLst/>
                <a:gdLst>
                  <a:gd name="connsiteX0" fmla="*/ 48230 w 49185"/>
                  <a:gd name="connsiteY0" fmla="*/ 17816 h 49191"/>
                  <a:gd name="connsiteX1" fmla="*/ 17814 w 49185"/>
                  <a:gd name="connsiteY1" fmla="*/ 960 h 49191"/>
                  <a:gd name="connsiteX2" fmla="*/ 955 w 49185"/>
                  <a:gd name="connsiteY2" fmla="*/ 31377 h 49191"/>
                  <a:gd name="connsiteX3" fmla="*/ 31372 w 49185"/>
                  <a:gd name="connsiteY3" fmla="*/ 48233 h 49191"/>
                  <a:gd name="connsiteX4" fmla="*/ 48230 w 49185"/>
                  <a:gd name="connsiteY4" fmla="*/ 17816 h 49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185" h="49191">
                    <a:moveTo>
                      <a:pt x="48230" y="17816"/>
                    </a:moveTo>
                    <a:cubicBezTo>
                      <a:pt x="44497" y="4762"/>
                      <a:pt x="30866" y="-2785"/>
                      <a:pt x="17814" y="960"/>
                    </a:cubicBezTo>
                    <a:cubicBezTo>
                      <a:pt x="4760" y="4705"/>
                      <a:pt x="-2778" y="18324"/>
                      <a:pt x="955" y="31377"/>
                    </a:cubicBezTo>
                    <a:cubicBezTo>
                      <a:pt x="4712" y="44430"/>
                      <a:pt x="18319" y="51975"/>
                      <a:pt x="31372" y="48233"/>
                    </a:cubicBezTo>
                    <a:cubicBezTo>
                      <a:pt x="44425" y="44478"/>
                      <a:pt x="51963" y="30869"/>
                      <a:pt x="48230" y="17816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7424854" y="2546192"/>
                <a:ext cx="83254" cy="260270"/>
              </a:xfrm>
              <a:custGeom>
                <a:avLst/>
                <a:gdLst>
                  <a:gd name="connsiteX0" fmla="*/ 44096 w 75404"/>
                  <a:gd name="connsiteY0" fmla="*/ 13 h 235728"/>
                  <a:gd name="connsiteX1" fmla="*/ 75405 w 75404"/>
                  <a:gd name="connsiteY1" fmla="*/ 229477 h 235728"/>
                  <a:gd name="connsiteX2" fmla="*/ 50671 w 75404"/>
                  <a:gd name="connsiteY2" fmla="*/ 235450 h 235728"/>
                  <a:gd name="connsiteX3" fmla="*/ 38341 w 75404"/>
                  <a:gd name="connsiteY3" fmla="*/ 202360 h 235728"/>
                  <a:gd name="connsiteX4" fmla="*/ 37570 w 75404"/>
                  <a:gd name="connsiteY4" fmla="*/ 235137 h 235728"/>
                  <a:gd name="connsiteX5" fmla="*/ 0 w 75404"/>
                  <a:gd name="connsiteY5" fmla="*/ 229309 h 235728"/>
                  <a:gd name="connsiteX6" fmla="*/ 44024 w 75404"/>
                  <a:gd name="connsiteY6" fmla="*/ 13 h 235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5404" h="235728">
                    <a:moveTo>
                      <a:pt x="44096" y="13"/>
                    </a:moveTo>
                    <a:cubicBezTo>
                      <a:pt x="69529" y="-1962"/>
                      <a:pt x="75405" y="229477"/>
                      <a:pt x="75405" y="229477"/>
                    </a:cubicBezTo>
                    <a:cubicBezTo>
                      <a:pt x="75405" y="229477"/>
                      <a:pt x="58812" y="237280"/>
                      <a:pt x="50671" y="235450"/>
                    </a:cubicBezTo>
                    <a:cubicBezTo>
                      <a:pt x="42531" y="233620"/>
                      <a:pt x="38341" y="202360"/>
                      <a:pt x="38341" y="202360"/>
                    </a:cubicBezTo>
                    <a:lnTo>
                      <a:pt x="37570" y="235137"/>
                    </a:lnTo>
                    <a:cubicBezTo>
                      <a:pt x="37570" y="235137"/>
                      <a:pt x="9657" y="236100"/>
                      <a:pt x="0" y="229309"/>
                    </a:cubicBezTo>
                    <a:cubicBezTo>
                      <a:pt x="0" y="229309"/>
                      <a:pt x="3781" y="3167"/>
                      <a:pt x="44024" y="13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7095132" y="1720436"/>
                <a:ext cx="387556" cy="831540"/>
              </a:xfrm>
              <a:custGeom>
                <a:avLst/>
                <a:gdLst>
                  <a:gd name="connsiteX0" fmla="*/ 351012 w 351012"/>
                  <a:gd name="connsiteY0" fmla="*/ 753130 h 753130"/>
                  <a:gd name="connsiteX1" fmla="*/ 346413 w 351012"/>
                  <a:gd name="connsiteY1" fmla="*/ 247479 h 753130"/>
                  <a:gd name="connsiteX2" fmla="*/ 343137 w 351012"/>
                  <a:gd name="connsiteY2" fmla="*/ 245047 h 753130"/>
                  <a:gd name="connsiteX3" fmla="*/ 11897 w 351012"/>
                  <a:gd name="connsiteY3" fmla="*/ 0 h 753130"/>
                  <a:gd name="connsiteX4" fmla="*/ 0 w 351012"/>
                  <a:gd name="connsiteY4" fmla="*/ 16088 h 753130"/>
                  <a:gd name="connsiteX5" fmla="*/ 327941 w 351012"/>
                  <a:gd name="connsiteY5" fmla="*/ 258678 h 753130"/>
                  <a:gd name="connsiteX6" fmla="*/ 335358 w 351012"/>
                  <a:gd name="connsiteY6" fmla="*/ 752263 h 753130"/>
                  <a:gd name="connsiteX7" fmla="*/ 351012 w 351012"/>
                  <a:gd name="connsiteY7" fmla="*/ 753130 h 753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012" h="753130">
                    <a:moveTo>
                      <a:pt x="351012" y="753130"/>
                    </a:moveTo>
                    <a:lnTo>
                      <a:pt x="346413" y="247479"/>
                    </a:lnTo>
                    <a:lnTo>
                      <a:pt x="343137" y="245047"/>
                    </a:lnTo>
                    <a:lnTo>
                      <a:pt x="11897" y="0"/>
                    </a:lnTo>
                    <a:lnTo>
                      <a:pt x="0" y="16088"/>
                    </a:lnTo>
                    <a:lnTo>
                      <a:pt x="327941" y="258678"/>
                    </a:lnTo>
                    <a:lnTo>
                      <a:pt x="335358" y="752263"/>
                    </a:lnTo>
                    <a:lnTo>
                      <a:pt x="351012" y="753130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6416354" y="4601470"/>
                <a:ext cx="1769202" cy="584487"/>
              </a:xfrm>
              <a:custGeom>
                <a:avLst/>
                <a:gdLst>
                  <a:gd name="connsiteX0" fmla="*/ 0 w 1602376"/>
                  <a:gd name="connsiteY0" fmla="*/ 0 h 529373"/>
                  <a:gd name="connsiteX1" fmla="*/ 1397814 w 1602376"/>
                  <a:gd name="connsiteY1" fmla="*/ 0 h 529373"/>
                  <a:gd name="connsiteX2" fmla="*/ 1602376 w 1602376"/>
                  <a:gd name="connsiteY2" fmla="*/ 204563 h 529373"/>
                  <a:gd name="connsiteX3" fmla="*/ 1602376 w 1602376"/>
                  <a:gd name="connsiteY3" fmla="*/ 320162 h 529373"/>
                  <a:gd name="connsiteX4" fmla="*/ 1393166 w 1602376"/>
                  <a:gd name="connsiteY4" fmla="*/ 529373 h 529373"/>
                  <a:gd name="connsiteX5" fmla="*/ 0 w 1602376"/>
                  <a:gd name="connsiteY5" fmla="*/ 529373 h 529373"/>
                  <a:gd name="connsiteX6" fmla="*/ 0 w 1602376"/>
                  <a:gd name="connsiteY6" fmla="*/ 529373 h 529373"/>
                  <a:gd name="connsiteX7" fmla="*/ 0 w 1602376"/>
                  <a:gd name="connsiteY7" fmla="*/ 0 h 529373"/>
                  <a:gd name="connsiteX8" fmla="*/ 0 w 1602376"/>
                  <a:gd name="connsiteY8" fmla="*/ 0 h 529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02376" h="529373">
                    <a:moveTo>
                      <a:pt x="0" y="0"/>
                    </a:moveTo>
                    <a:lnTo>
                      <a:pt x="1397814" y="0"/>
                    </a:lnTo>
                    <a:cubicBezTo>
                      <a:pt x="1510788" y="0"/>
                      <a:pt x="1602376" y="91589"/>
                      <a:pt x="1602376" y="204563"/>
                    </a:cubicBezTo>
                    <a:lnTo>
                      <a:pt x="1602376" y="320162"/>
                    </a:lnTo>
                    <a:cubicBezTo>
                      <a:pt x="1602376" y="435714"/>
                      <a:pt x="1508717" y="529373"/>
                      <a:pt x="1393166" y="529373"/>
                    </a:cubicBezTo>
                    <a:lnTo>
                      <a:pt x="0" y="529373"/>
                    </a:lnTo>
                    <a:lnTo>
                      <a:pt x="0" y="52937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6334402" y="4601151"/>
                <a:ext cx="3170685" cy="584725"/>
              </a:xfrm>
              <a:custGeom>
                <a:avLst/>
                <a:gdLst>
                  <a:gd name="connsiteX0" fmla="*/ 2871706 w 2871707"/>
                  <a:gd name="connsiteY0" fmla="*/ 218074 h 529589"/>
                  <a:gd name="connsiteX1" fmla="*/ 2871706 w 2871707"/>
                  <a:gd name="connsiteY1" fmla="*/ 297693 h 529589"/>
                  <a:gd name="connsiteX2" fmla="*/ 2842325 w 2871707"/>
                  <a:gd name="connsiteY2" fmla="*/ 414352 h 529589"/>
                  <a:gd name="connsiteX3" fmla="*/ 2655030 w 2871707"/>
                  <a:gd name="connsiteY3" fmla="*/ 529590 h 529589"/>
                  <a:gd name="connsiteX4" fmla="*/ 31308 w 2871707"/>
                  <a:gd name="connsiteY4" fmla="*/ 529590 h 529589"/>
                  <a:gd name="connsiteX5" fmla="*/ 0 w 2871707"/>
                  <a:gd name="connsiteY5" fmla="*/ 495994 h 529589"/>
                  <a:gd name="connsiteX6" fmla="*/ 0 w 2871707"/>
                  <a:gd name="connsiteY6" fmla="*/ 483952 h 529589"/>
                  <a:gd name="connsiteX7" fmla="*/ 31308 w 2871707"/>
                  <a:gd name="connsiteY7" fmla="*/ 450236 h 529589"/>
                  <a:gd name="connsiteX8" fmla="*/ 1630698 w 2871707"/>
                  <a:gd name="connsiteY8" fmla="*/ 450236 h 529589"/>
                  <a:gd name="connsiteX9" fmla="*/ 1653144 w 2871707"/>
                  <a:gd name="connsiteY9" fmla="*/ 414111 h 529589"/>
                  <a:gd name="connsiteX10" fmla="*/ 1676601 w 2871707"/>
                  <a:gd name="connsiteY10" fmla="*/ 312962 h 529589"/>
                  <a:gd name="connsiteX11" fmla="*/ 1676601 w 2871707"/>
                  <a:gd name="connsiteY11" fmla="*/ 211812 h 529589"/>
                  <a:gd name="connsiteX12" fmla="*/ 1670123 w 2871707"/>
                  <a:gd name="connsiteY12" fmla="*/ 157938 h 529589"/>
                  <a:gd name="connsiteX13" fmla="*/ 1633034 w 2871707"/>
                  <a:gd name="connsiteY13" fmla="*/ 79330 h 529589"/>
                  <a:gd name="connsiteX14" fmla="*/ 31308 w 2871707"/>
                  <a:gd name="connsiteY14" fmla="*/ 79330 h 529589"/>
                  <a:gd name="connsiteX15" fmla="*/ 0 w 2871707"/>
                  <a:gd name="connsiteY15" fmla="*/ 45614 h 529589"/>
                  <a:gd name="connsiteX16" fmla="*/ 0 w 2871707"/>
                  <a:gd name="connsiteY16" fmla="*/ 33716 h 529589"/>
                  <a:gd name="connsiteX17" fmla="*/ 31308 w 2871707"/>
                  <a:gd name="connsiteY17" fmla="*/ 0 h 529589"/>
                  <a:gd name="connsiteX18" fmla="*/ 2668251 w 2871707"/>
                  <a:gd name="connsiteY18" fmla="*/ 0 h 529589"/>
                  <a:gd name="connsiteX19" fmla="*/ 2863855 w 2871707"/>
                  <a:gd name="connsiteY19" fmla="*/ 157769 h 529589"/>
                  <a:gd name="connsiteX20" fmla="*/ 2871706 w 2871707"/>
                  <a:gd name="connsiteY20" fmla="*/ 218074 h 529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871707" h="529589">
                    <a:moveTo>
                      <a:pt x="2871706" y="218074"/>
                    </a:moveTo>
                    <a:lnTo>
                      <a:pt x="2871706" y="297693"/>
                    </a:lnTo>
                    <a:cubicBezTo>
                      <a:pt x="2871851" y="338417"/>
                      <a:pt x="2861736" y="378540"/>
                      <a:pt x="2842325" y="414352"/>
                    </a:cubicBezTo>
                    <a:cubicBezTo>
                      <a:pt x="2804779" y="483278"/>
                      <a:pt x="2734962" y="529590"/>
                      <a:pt x="2655030" y="529590"/>
                    </a:cubicBezTo>
                    <a:lnTo>
                      <a:pt x="31308" y="529590"/>
                    </a:lnTo>
                    <a:cubicBezTo>
                      <a:pt x="13944" y="529590"/>
                      <a:pt x="0" y="514538"/>
                      <a:pt x="0" y="495994"/>
                    </a:cubicBezTo>
                    <a:lnTo>
                      <a:pt x="0" y="483952"/>
                    </a:lnTo>
                    <a:cubicBezTo>
                      <a:pt x="0" y="465384"/>
                      <a:pt x="14065" y="450236"/>
                      <a:pt x="31308" y="450236"/>
                    </a:cubicBezTo>
                    <a:lnTo>
                      <a:pt x="1630698" y="450236"/>
                    </a:lnTo>
                    <a:cubicBezTo>
                      <a:pt x="1639344" y="438965"/>
                      <a:pt x="1646858" y="426851"/>
                      <a:pt x="1653144" y="414111"/>
                    </a:cubicBezTo>
                    <a:cubicBezTo>
                      <a:pt x="1668653" y="382658"/>
                      <a:pt x="1676697" y="348027"/>
                      <a:pt x="1676601" y="312962"/>
                    </a:cubicBezTo>
                    <a:lnTo>
                      <a:pt x="1676601" y="211812"/>
                    </a:lnTo>
                    <a:cubicBezTo>
                      <a:pt x="1676625" y="193653"/>
                      <a:pt x="1674458" y="175567"/>
                      <a:pt x="1670123" y="157938"/>
                    </a:cubicBezTo>
                    <a:cubicBezTo>
                      <a:pt x="1663162" y="129520"/>
                      <a:pt x="1650567" y="102763"/>
                      <a:pt x="1633034" y="79330"/>
                    </a:cubicBezTo>
                    <a:lnTo>
                      <a:pt x="31308" y="79330"/>
                    </a:lnTo>
                    <a:cubicBezTo>
                      <a:pt x="13944" y="79330"/>
                      <a:pt x="0" y="64278"/>
                      <a:pt x="0" y="45614"/>
                    </a:cubicBezTo>
                    <a:lnTo>
                      <a:pt x="0" y="33716"/>
                    </a:lnTo>
                    <a:cubicBezTo>
                      <a:pt x="0" y="15148"/>
                      <a:pt x="14065" y="0"/>
                      <a:pt x="31308" y="0"/>
                    </a:cubicBezTo>
                    <a:lnTo>
                      <a:pt x="2668251" y="0"/>
                    </a:lnTo>
                    <a:cubicBezTo>
                      <a:pt x="2761164" y="0"/>
                      <a:pt x="2839531" y="66662"/>
                      <a:pt x="2863855" y="157769"/>
                    </a:cubicBezTo>
                    <a:cubicBezTo>
                      <a:pt x="2869129" y="177445"/>
                      <a:pt x="2871754" y="197723"/>
                      <a:pt x="2871706" y="218074"/>
                    </a:cubicBezTo>
                    <a:close/>
                  </a:path>
                </a:pathLst>
              </a:custGeom>
              <a:solidFill>
                <a:srgbClr val="699DE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6334402" y="4601283"/>
                <a:ext cx="3162015" cy="174380"/>
              </a:xfrm>
              <a:custGeom>
                <a:avLst/>
                <a:gdLst>
                  <a:gd name="connsiteX0" fmla="*/ 2863855 w 2863854"/>
                  <a:gd name="connsiteY0" fmla="*/ 157938 h 157937"/>
                  <a:gd name="connsiteX1" fmla="*/ 1670123 w 2863854"/>
                  <a:gd name="connsiteY1" fmla="*/ 157938 h 157937"/>
                  <a:gd name="connsiteX2" fmla="*/ 1633034 w 2863854"/>
                  <a:gd name="connsiteY2" fmla="*/ 79330 h 157937"/>
                  <a:gd name="connsiteX3" fmla="*/ 31308 w 2863854"/>
                  <a:gd name="connsiteY3" fmla="*/ 79330 h 157937"/>
                  <a:gd name="connsiteX4" fmla="*/ 0 w 2863854"/>
                  <a:gd name="connsiteY4" fmla="*/ 45613 h 157937"/>
                  <a:gd name="connsiteX5" fmla="*/ 0 w 2863854"/>
                  <a:gd name="connsiteY5" fmla="*/ 33716 h 157937"/>
                  <a:gd name="connsiteX6" fmla="*/ 31308 w 2863854"/>
                  <a:gd name="connsiteY6" fmla="*/ 0 h 157937"/>
                  <a:gd name="connsiteX7" fmla="*/ 2668251 w 2863854"/>
                  <a:gd name="connsiteY7" fmla="*/ 0 h 157937"/>
                  <a:gd name="connsiteX8" fmla="*/ 2863855 w 2863854"/>
                  <a:gd name="connsiteY8" fmla="*/ 157938 h 157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63854" h="157937">
                    <a:moveTo>
                      <a:pt x="2863855" y="157938"/>
                    </a:moveTo>
                    <a:lnTo>
                      <a:pt x="1670123" y="157938"/>
                    </a:lnTo>
                    <a:cubicBezTo>
                      <a:pt x="1663162" y="129520"/>
                      <a:pt x="1650567" y="102763"/>
                      <a:pt x="1633034" y="79330"/>
                    </a:cubicBezTo>
                    <a:lnTo>
                      <a:pt x="31308" y="79330"/>
                    </a:lnTo>
                    <a:cubicBezTo>
                      <a:pt x="13944" y="79330"/>
                      <a:pt x="0" y="64278"/>
                      <a:pt x="0" y="45613"/>
                    </a:cubicBezTo>
                    <a:lnTo>
                      <a:pt x="0" y="33716"/>
                    </a:lnTo>
                    <a:cubicBezTo>
                      <a:pt x="0" y="15148"/>
                      <a:pt x="14065" y="0"/>
                      <a:pt x="31308" y="0"/>
                    </a:cubicBezTo>
                    <a:lnTo>
                      <a:pt x="2668251" y="0"/>
                    </a:lnTo>
                    <a:cubicBezTo>
                      <a:pt x="2761164" y="168"/>
                      <a:pt x="2839531" y="66831"/>
                      <a:pt x="2863855" y="157938"/>
                    </a:cubicBezTo>
                    <a:close/>
                  </a:path>
                </a:pathLst>
              </a:custGeom>
              <a:solidFill>
                <a:srgbClr val="548EE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6416354" y="4893673"/>
                <a:ext cx="214479" cy="15741"/>
              </a:xfrm>
              <a:custGeom>
                <a:avLst/>
                <a:gdLst>
                  <a:gd name="connsiteX0" fmla="*/ 0 w 194255"/>
                  <a:gd name="connsiteY0" fmla="*/ 0 h 14257"/>
                  <a:gd name="connsiteX1" fmla="*/ 194255 w 194255"/>
                  <a:gd name="connsiteY1" fmla="*/ 8911 h 14257"/>
                  <a:gd name="connsiteX2" fmla="*/ 0 w 194255"/>
                  <a:gd name="connsiteY2" fmla="*/ 14257 h 14257"/>
                  <a:gd name="connsiteX3" fmla="*/ 0 w 194255"/>
                  <a:gd name="connsiteY3" fmla="*/ 0 h 14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4255" h="14257">
                    <a:moveTo>
                      <a:pt x="0" y="0"/>
                    </a:moveTo>
                    <a:lnTo>
                      <a:pt x="194255" y="8911"/>
                    </a:lnTo>
                    <a:lnTo>
                      <a:pt x="0" y="142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/>
              <p:cNvSpPr/>
              <p:nvPr/>
            </p:nvSpPr>
            <p:spPr>
              <a:xfrm>
                <a:off x="6416354" y="4985384"/>
                <a:ext cx="510298" cy="15741"/>
              </a:xfrm>
              <a:custGeom>
                <a:avLst/>
                <a:gdLst>
                  <a:gd name="connsiteX0" fmla="*/ 0 w 462180"/>
                  <a:gd name="connsiteY0" fmla="*/ 0 h 14257"/>
                  <a:gd name="connsiteX1" fmla="*/ 462181 w 462180"/>
                  <a:gd name="connsiteY1" fmla="*/ 8887 h 14257"/>
                  <a:gd name="connsiteX2" fmla="*/ 0 w 462180"/>
                  <a:gd name="connsiteY2" fmla="*/ 14257 h 14257"/>
                  <a:gd name="connsiteX3" fmla="*/ 0 w 462180"/>
                  <a:gd name="connsiteY3" fmla="*/ 0 h 14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180" h="14257">
                    <a:moveTo>
                      <a:pt x="0" y="0"/>
                    </a:moveTo>
                    <a:lnTo>
                      <a:pt x="462181" y="8887"/>
                    </a:lnTo>
                    <a:lnTo>
                      <a:pt x="0" y="142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/>
              <p:cNvSpPr/>
              <p:nvPr/>
            </p:nvSpPr>
            <p:spPr>
              <a:xfrm rot="10800000">
                <a:off x="5973542" y="5184866"/>
                <a:ext cx="1728040" cy="454698"/>
              </a:xfrm>
              <a:custGeom>
                <a:avLst/>
                <a:gdLst>
                  <a:gd name="connsiteX0" fmla="*/ 0 w 1565095"/>
                  <a:gd name="connsiteY0" fmla="*/ 289 h 411822"/>
                  <a:gd name="connsiteX1" fmla="*/ 1367613 w 1565095"/>
                  <a:gd name="connsiteY1" fmla="*/ 289 h 411822"/>
                  <a:gd name="connsiteX2" fmla="*/ 1565096 w 1565095"/>
                  <a:gd name="connsiteY2" fmla="*/ 197772 h 411822"/>
                  <a:gd name="connsiteX3" fmla="*/ 1565096 w 1565095"/>
                  <a:gd name="connsiteY3" fmla="*/ 226382 h 411822"/>
                  <a:gd name="connsiteX4" fmla="*/ 1379655 w 1565095"/>
                  <a:gd name="connsiteY4" fmla="*/ 411823 h 411822"/>
                  <a:gd name="connsiteX5" fmla="*/ 0 w 1565095"/>
                  <a:gd name="connsiteY5" fmla="*/ 411823 h 411822"/>
                  <a:gd name="connsiteX6" fmla="*/ 0 w 1565095"/>
                  <a:gd name="connsiteY6" fmla="*/ 411823 h 411822"/>
                  <a:gd name="connsiteX7" fmla="*/ 0 w 1565095"/>
                  <a:gd name="connsiteY7" fmla="*/ 0 h 411822"/>
                  <a:gd name="connsiteX8" fmla="*/ 0 w 1565095"/>
                  <a:gd name="connsiteY8" fmla="*/ 289 h 411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65095" h="411822">
                    <a:moveTo>
                      <a:pt x="0" y="289"/>
                    </a:moveTo>
                    <a:lnTo>
                      <a:pt x="1367613" y="289"/>
                    </a:lnTo>
                    <a:cubicBezTo>
                      <a:pt x="1476686" y="289"/>
                      <a:pt x="1565096" y="88699"/>
                      <a:pt x="1565096" y="197772"/>
                    </a:cubicBezTo>
                    <a:lnTo>
                      <a:pt x="1565096" y="226382"/>
                    </a:lnTo>
                    <a:cubicBezTo>
                      <a:pt x="1565096" y="328808"/>
                      <a:pt x="1482081" y="411823"/>
                      <a:pt x="1379655" y="411823"/>
                    </a:cubicBezTo>
                    <a:lnTo>
                      <a:pt x="0" y="411823"/>
                    </a:lnTo>
                    <a:lnTo>
                      <a:pt x="0" y="411823"/>
                    </a:lnTo>
                    <a:lnTo>
                      <a:pt x="0" y="0"/>
                    </a:lnTo>
                    <a:lnTo>
                      <a:pt x="0" y="289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/>
              <p:cNvSpPr/>
              <p:nvPr/>
            </p:nvSpPr>
            <p:spPr>
              <a:xfrm rot="10800000">
                <a:off x="7415893" y="5184787"/>
                <a:ext cx="1933958" cy="454698"/>
              </a:xfrm>
              <a:custGeom>
                <a:avLst/>
                <a:gdLst>
                  <a:gd name="connsiteX0" fmla="*/ 0 w 1751596"/>
                  <a:gd name="connsiteY0" fmla="*/ 217 h 411822"/>
                  <a:gd name="connsiteX1" fmla="*/ 1558689 w 1751596"/>
                  <a:gd name="connsiteY1" fmla="*/ 217 h 411822"/>
                  <a:gd name="connsiteX2" fmla="*/ 1751596 w 1751596"/>
                  <a:gd name="connsiteY2" fmla="*/ 193124 h 411822"/>
                  <a:gd name="connsiteX3" fmla="*/ 1751596 w 1751596"/>
                  <a:gd name="connsiteY3" fmla="*/ 223179 h 411822"/>
                  <a:gd name="connsiteX4" fmla="*/ 1562952 w 1751596"/>
                  <a:gd name="connsiteY4" fmla="*/ 411823 h 411822"/>
                  <a:gd name="connsiteX5" fmla="*/ 0 w 1751596"/>
                  <a:gd name="connsiteY5" fmla="*/ 411823 h 411822"/>
                  <a:gd name="connsiteX6" fmla="*/ 0 w 1751596"/>
                  <a:gd name="connsiteY6" fmla="*/ 411823 h 411822"/>
                  <a:gd name="connsiteX7" fmla="*/ 0 w 1751596"/>
                  <a:gd name="connsiteY7" fmla="*/ 0 h 411822"/>
                  <a:gd name="connsiteX8" fmla="*/ 0 w 1751596"/>
                  <a:gd name="connsiteY8" fmla="*/ 217 h 411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51596" h="411822">
                    <a:moveTo>
                      <a:pt x="0" y="217"/>
                    </a:moveTo>
                    <a:lnTo>
                      <a:pt x="1558689" y="217"/>
                    </a:lnTo>
                    <a:cubicBezTo>
                      <a:pt x="1665233" y="217"/>
                      <a:pt x="1751596" y="86579"/>
                      <a:pt x="1751596" y="193124"/>
                    </a:cubicBezTo>
                    <a:lnTo>
                      <a:pt x="1751596" y="223179"/>
                    </a:lnTo>
                    <a:cubicBezTo>
                      <a:pt x="1751596" y="327363"/>
                      <a:pt x="1667136" y="411823"/>
                      <a:pt x="1562952" y="411823"/>
                    </a:cubicBezTo>
                    <a:lnTo>
                      <a:pt x="0" y="411823"/>
                    </a:lnTo>
                    <a:lnTo>
                      <a:pt x="0" y="411823"/>
                    </a:lnTo>
                    <a:lnTo>
                      <a:pt x="0" y="0"/>
                    </a:lnTo>
                    <a:lnTo>
                      <a:pt x="0" y="217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/>
              <p:cNvSpPr/>
              <p:nvPr/>
            </p:nvSpPr>
            <p:spPr>
              <a:xfrm rot="10800000">
                <a:off x="7270496" y="5571254"/>
                <a:ext cx="2169018" cy="67991"/>
              </a:xfrm>
              <a:custGeom>
                <a:avLst/>
                <a:gdLst>
                  <a:gd name="connsiteX0" fmla="*/ 1935832 w 1964491"/>
                  <a:gd name="connsiteY0" fmla="*/ 0 h 61580"/>
                  <a:gd name="connsiteX1" fmla="*/ 1964491 w 1964491"/>
                  <a:gd name="connsiteY1" fmla="*/ 0 h 61580"/>
                  <a:gd name="connsiteX2" fmla="*/ 1964491 w 1964491"/>
                  <a:gd name="connsiteY2" fmla="*/ 61581 h 61580"/>
                  <a:gd name="connsiteX3" fmla="*/ 1935832 w 1964491"/>
                  <a:gd name="connsiteY3" fmla="*/ 61581 h 61580"/>
                  <a:gd name="connsiteX4" fmla="*/ 28659 w 1964491"/>
                  <a:gd name="connsiteY4" fmla="*/ 61581 h 61580"/>
                  <a:gd name="connsiteX5" fmla="*/ 0 w 1964491"/>
                  <a:gd name="connsiteY5" fmla="*/ 61581 h 61580"/>
                  <a:gd name="connsiteX6" fmla="*/ 0 w 1964491"/>
                  <a:gd name="connsiteY6" fmla="*/ 0 h 61580"/>
                  <a:gd name="connsiteX7" fmla="*/ 28659 w 1964491"/>
                  <a:gd name="connsiteY7" fmla="*/ 0 h 6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64491" h="61580">
                    <a:moveTo>
                      <a:pt x="1935832" y="0"/>
                    </a:moveTo>
                    <a:cubicBezTo>
                      <a:pt x="1951660" y="0"/>
                      <a:pt x="1964491" y="0"/>
                      <a:pt x="1964491" y="0"/>
                    </a:cubicBezTo>
                    <a:lnTo>
                      <a:pt x="1964491" y="61581"/>
                    </a:lnTo>
                    <a:cubicBezTo>
                      <a:pt x="1964491" y="61581"/>
                      <a:pt x="1951660" y="61581"/>
                      <a:pt x="1935832" y="61581"/>
                    </a:cubicBezTo>
                    <a:lnTo>
                      <a:pt x="28659" y="61581"/>
                    </a:lnTo>
                    <a:cubicBezTo>
                      <a:pt x="12831" y="61581"/>
                      <a:pt x="0" y="61581"/>
                      <a:pt x="0" y="61581"/>
                    </a:cubicBezTo>
                    <a:lnTo>
                      <a:pt x="0" y="0"/>
                    </a:lnTo>
                    <a:cubicBezTo>
                      <a:pt x="0" y="0"/>
                      <a:pt x="12831" y="0"/>
                      <a:pt x="28659" y="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/>
              <p:cNvSpPr/>
              <p:nvPr/>
            </p:nvSpPr>
            <p:spPr>
              <a:xfrm rot="10800000">
                <a:off x="7270496" y="5184654"/>
                <a:ext cx="2169018" cy="67991"/>
              </a:xfrm>
              <a:custGeom>
                <a:avLst/>
                <a:gdLst>
                  <a:gd name="connsiteX0" fmla="*/ 1935832 w 1964491"/>
                  <a:gd name="connsiteY0" fmla="*/ 0 h 61580"/>
                  <a:gd name="connsiteX1" fmla="*/ 1964491 w 1964491"/>
                  <a:gd name="connsiteY1" fmla="*/ 0 h 61580"/>
                  <a:gd name="connsiteX2" fmla="*/ 1964491 w 1964491"/>
                  <a:gd name="connsiteY2" fmla="*/ 61581 h 61580"/>
                  <a:gd name="connsiteX3" fmla="*/ 1935832 w 1964491"/>
                  <a:gd name="connsiteY3" fmla="*/ 61581 h 61580"/>
                  <a:gd name="connsiteX4" fmla="*/ 28659 w 1964491"/>
                  <a:gd name="connsiteY4" fmla="*/ 61581 h 61580"/>
                  <a:gd name="connsiteX5" fmla="*/ 0 w 1964491"/>
                  <a:gd name="connsiteY5" fmla="*/ 61581 h 61580"/>
                  <a:gd name="connsiteX6" fmla="*/ 0 w 1964491"/>
                  <a:gd name="connsiteY6" fmla="*/ 0 h 61580"/>
                  <a:gd name="connsiteX7" fmla="*/ 28659 w 1964491"/>
                  <a:gd name="connsiteY7" fmla="*/ 0 h 6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64491" h="61580">
                    <a:moveTo>
                      <a:pt x="1935832" y="0"/>
                    </a:moveTo>
                    <a:cubicBezTo>
                      <a:pt x="1951660" y="0"/>
                      <a:pt x="1964491" y="0"/>
                      <a:pt x="1964491" y="0"/>
                    </a:cubicBezTo>
                    <a:lnTo>
                      <a:pt x="1964491" y="61581"/>
                    </a:lnTo>
                    <a:cubicBezTo>
                      <a:pt x="1964491" y="61581"/>
                      <a:pt x="1951660" y="61581"/>
                      <a:pt x="1935832" y="61581"/>
                    </a:cubicBezTo>
                    <a:lnTo>
                      <a:pt x="28659" y="61581"/>
                    </a:lnTo>
                    <a:cubicBezTo>
                      <a:pt x="12831" y="61581"/>
                      <a:pt x="0" y="61581"/>
                      <a:pt x="0" y="61581"/>
                    </a:cubicBezTo>
                    <a:lnTo>
                      <a:pt x="0" y="0"/>
                    </a:lnTo>
                    <a:cubicBezTo>
                      <a:pt x="0" y="0"/>
                      <a:pt x="12831" y="0"/>
                      <a:pt x="28659" y="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/>
              <p:cNvSpPr/>
              <p:nvPr/>
            </p:nvSpPr>
            <p:spPr>
              <a:xfrm>
                <a:off x="9115322" y="5411976"/>
                <a:ext cx="234476" cy="12231"/>
              </a:xfrm>
              <a:custGeom>
                <a:avLst/>
                <a:gdLst>
                  <a:gd name="connsiteX0" fmla="*/ 212366 w 212366"/>
                  <a:gd name="connsiteY0" fmla="*/ 0 h 11078"/>
                  <a:gd name="connsiteX1" fmla="*/ 0 w 212366"/>
                  <a:gd name="connsiteY1" fmla="*/ 6912 h 11078"/>
                  <a:gd name="connsiteX2" fmla="*/ 212366 w 212366"/>
                  <a:gd name="connsiteY2" fmla="*/ 11078 h 11078"/>
                  <a:gd name="connsiteX3" fmla="*/ 212366 w 212366"/>
                  <a:gd name="connsiteY3" fmla="*/ 0 h 1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366" h="11078">
                    <a:moveTo>
                      <a:pt x="212366" y="0"/>
                    </a:moveTo>
                    <a:lnTo>
                      <a:pt x="0" y="6912"/>
                    </a:lnTo>
                    <a:lnTo>
                      <a:pt x="212366" y="11078"/>
                    </a:lnTo>
                    <a:lnTo>
                      <a:pt x="212366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/>
              <p:cNvSpPr/>
              <p:nvPr/>
            </p:nvSpPr>
            <p:spPr>
              <a:xfrm>
                <a:off x="8791982" y="5307343"/>
                <a:ext cx="557816" cy="12258"/>
              </a:xfrm>
              <a:custGeom>
                <a:avLst/>
                <a:gdLst>
                  <a:gd name="connsiteX0" fmla="*/ 505218 w 505217"/>
                  <a:gd name="connsiteY0" fmla="*/ 0 h 11102"/>
                  <a:gd name="connsiteX1" fmla="*/ 0 w 505217"/>
                  <a:gd name="connsiteY1" fmla="*/ 6936 h 11102"/>
                  <a:gd name="connsiteX2" fmla="*/ 505218 w 505217"/>
                  <a:gd name="connsiteY2" fmla="*/ 11102 h 11102"/>
                  <a:gd name="connsiteX3" fmla="*/ 505218 w 505217"/>
                  <a:gd name="connsiteY3" fmla="*/ 0 h 1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5217" h="11102">
                    <a:moveTo>
                      <a:pt x="505218" y="0"/>
                    </a:moveTo>
                    <a:lnTo>
                      <a:pt x="0" y="6936"/>
                    </a:lnTo>
                    <a:lnTo>
                      <a:pt x="505218" y="11102"/>
                    </a:lnTo>
                    <a:lnTo>
                      <a:pt x="505218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/>
              <p:cNvSpPr/>
              <p:nvPr/>
            </p:nvSpPr>
            <p:spPr>
              <a:xfrm>
                <a:off x="8797724" y="5313459"/>
                <a:ext cx="175337" cy="208815"/>
              </a:xfrm>
              <a:custGeom>
                <a:avLst/>
                <a:gdLst>
                  <a:gd name="connsiteX0" fmla="*/ 0 w 158804"/>
                  <a:gd name="connsiteY0" fmla="*/ 0 h 189125"/>
                  <a:gd name="connsiteX1" fmla="*/ 28900 w 158804"/>
                  <a:gd name="connsiteY1" fmla="*/ 46770 h 189125"/>
                  <a:gd name="connsiteX2" fmla="*/ 31139 w 158804"/>
                  <a:gd name="connsiteY2" fmla="*/ 63050 h 189125"/>
                  <a:gd name="connsiteX3" fmla="*/ 31139 w 158804"/>
                  <a:gd name="connsiteY3" fmla="*/ 189126 h 189125"/>
                  <a:gd name="connsiteX4" fmla="*/ 95056 w 158804"/>
                  <a:gd name="connsiteY4" fmla="*/ 145390 h 189125"/>
                  <a:gd name="connsiteX5" fmla="*/ 158805 w 158804"/>
                  <a:gd name="connsiteY5" fmla="*/ 189126 h 189125"/>
                  <a:gd name="connsiteX6" fmla="*/ 158805 w 158804"/>
                  <a:gd name="connsiteY6" fmla="*/ 70612 h 189125"/>
                  <a:gd name="connsiteX7" fmla="*/ 143175 w 158804"/>
                  <a:gd name="connsiteY7" fmla="*/ 12138 h 189125"/>
                  <a:gd name="connsiteX8" fmla="*/ 125522 w 158804"/>
                  <a:gd name="connsiteY8" fmla="*/ 96 h 18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804" h="189125">
                    <a:moveTo>
                      <a:pt x="0" y="0"/>
                    </a:moveTo>
                    <a:cubicBezTo>
                      <a:pt x="13992" y="12427"/>
                      <a:pt x="24059" y="28683"/>
                      <a:pt x="28900" y="46770"/>
                    </a:cubicBezTo>
                    <a:cubicBezTo>
                      <a:pt x="30225" y="52092"/>
                      <a:pt x="30971" y="57559"/>
                      <a:pt x="31139" y="63050"/>
                    </a:cubicBezTo>
                    <a:cubicBezTo>
                      <a:pt x="32344" y="101583"/>
                      <a:pt x="31139" y="189126"/>
                      <a:pt x="31139" y="189126"/>
                    </a:cubicBezTo>
                    <a:lnTo>
                      <a:pt x="95056" y="145390"/>
                    </a:lnTo>
                    <a:lnTo>
                      <a:pt x="158805" y="189126"/>
                    </a:lnTo>
                    <a:lnTo>
                      <a:pt x="158805" y="70612"/>
                    </a:lnTo>
                    <a:cubicBezTo>
                      <a:pt x="158805" y="48191"/>
                      <a:pt x="153338" y="26395"/>
                      <a:pt x="143175" y="12138"/>
                    </a:cubicBezTo>
                    <a:cubicBezTo>
                      <a:pt x="138358" y="5202"/>
                      <a:pt x="132289" y="96"/>
                      <a:pt x="125522" y="96"/>
                    </a:cubicBezTo>
                    <a:close/>
                  </a:path>
                </a:pathLst>
              </a:custGeom>
              <a:solidFill>
                <a:srgbClr val="699DE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/>
              <p:cNvSpPr/>
              <p:nvPr/>
            </p:nvSpPr>
            <p:spPr>
              <a:xfrm>
                <a:off x="8797724" y="5313459"/>
                <a:ext cx="173343" cy="53553"/>
              </a:xfrm>
              <a:custGeom>
                <a:avLst/>
                <a:gdLst>
                  <a:gd name="connsiteX0" fmla="*/ 0 w 156998"/>
                  <a:gd name="connsiteY0" fmla="*/ 0 h 48503"/>
                  <a:gd name="connsiteX1" fmla="*/ 28900 w 156998"/>
                  <a:gd name="connsiteY1" fmla="*/ 46770 h 48503"/>
                  <a:gd name="connsiteX2" fmla="*/ 156998 w 156998"/>
                  <a:gd name="connsiteY2" fmla="*/ 48504 h 48503"/>
                  <a:gd name="connsiteX3" fmla="*/ 125522 w 156998"/>
                  <a:gd name="connsiteY3" fmla="*/ 0 h 48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998" h="48503">
                    <a:moveTo>
                      <a:pt x="0" y="0"/>
                    </a:moveTo>
                    <a:cubicBezTo>
                      <a:pt x="13992" y="12427"/>
                      <a:pt x="24059" y="28683"/>
                      <a:pt x="28900" y="46770"/>
                    </a:cubicBezTo>
                    <a:lnTo>
                      <a:pt x="156998" y="48504"/>
                    </a:lnTo>
                    <a:cubicBezTo>
                      <a:pt x="156998" y="48504"/>
                      <a:pt x="151965" y="6864"/>
                      <a:pt x="125522" y="0"/>
                    </a:cubicBezTo>
                    <a:close/>
                  </a:path>
                </a:pathLst>
              </a:custGeom>
              <a:solidFill>
                <a:srgbClr val="568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/>
              <p:cNvSpPr/>
              <p:nvPr/>
            </p:nvSpPr>
            <p:spPr>
              <a:xfrm>
                <a:off x="6028212" y="3934818"/>
                <a:ext cx="1730539" cy="667902"/>
              </a:xfrm>
              <a:custGeom>
                <a:avLst/>
                <a:gdLst>
                  <a:gd name="connsiteX0" fmla="*/ 0 w 1567359"/>
                  <a:gd name="connsiteY0" fmla="*/ 0 h 604922"/>
                  <a:gd name="connsiteX1" fmla="*/ 1351068 w 1567359"/>
                  <a:gd name="connsiteY1" fmla="*/ 0 h 604922"/>
                  <a:gd name="connsiteX2" fmla="*/ 1567359 w 1567359"/>
                  <a:gd name="connsiteY2" fmla="*/ 216291 h 604922"/>
                  <a:gd name="connsiteX3" fmla="*/ 1567359 w 1567359"/>
                  <a:gd name="connsiteY3" fmla="*/ 383742 h 604922"/>
                  <a:gd name="connsiteX4" fmla="*/ 1346179 w 1567359"/>
                  <a:gd name="connsiteY4" fmla="*/ 604922 h 604922"/>
                  <a:gd name="connsiteX5" fmla="*/ 0 w 1567359"/>
                  <a:gd name="connsiteY5" fmla="*/ 604922 h 604922"/>
                  <a:gd name="connsiteX6" fmla="*/ 0 w 1567359"/>
                  <a:gd name="connsiteY6" fmla="*/ 604922 h 604922"/>
                  <a:gd name="connsiteX7" fmla="*/ 0 w 1567359"/>
                  <a:gd name="connsiteY7" fmla="*/ 0 h 604922"/>
                  <a:gd name="connsiteX8" fmla="*/ 0 w 1567359"/>
                  <a:gd name="connsiteY8" fmla="*/ 0 h 604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67359" h="604922">
                    <a:moveTo>
                      <a:pt x="0" y="0"/>
                    </a:moveTo>
                    <a:lnTo>
                      <a:pt x="1351068" y="0"/>
                    </a:lnTo>
                    <a:cubicBezTo>
                      <a:pt x="1470521" y="0"/>
                      <a:pt x="1567359" y="96838"/>
                      <a:pt x="1567359" y="216291"/>
                    </a:cubicBezTo>
                    <a:lnTo>
                      <a:pt x="1567359" y="383742"/>
                    </a:lnTo>
                    <a:cubicBezTo>
                      <a:pt x="1567359" y="505892"/>
                      <a:pt x="1468329" y="604922"/>
                      <a:pt x="1346179" y="604922"/>
                    </a:cubicBezTo>
                    <a:lnTo>
                      <a:pt x="0" y="604922"/>
                    </a:lnTo>
                    <a:lnTo>
                      <a:pt x="0" y="60492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/>
              <p:cNvSpPr/>
              <p:nvPr/>
            </p:nvSpPr>
            <p:spPr>
              <a:xfrm>
                <a:off x="5947828" y="3934924"/>
                <a:ext cx="3101290" cy="667874"/>
              </a:xfrm>
              <a:custGeom>
                <a:avLst/>
                <a:gdLst>
                  <a:gd name="connsiteX0" fmla="*/ 1640813 w 2808855"/>
                  <a:gd name="connsiteY0" fmla="*/ 234594 h 604897"/>
                  <a:gd name="connsiteX1" fmla="*/ 1640813 w 2808855"/>
                  <a:gd name="connsiteY1" fmla="*/ 364788 h 604897"/>
                  <a:gd name="connsiteX2" fmla="*/ 1576848 w 2808855"/>
                  <a:gd name="connsiteY2" fmla="*/ 494428 h 604897"/>
                  <a:gd name="connsiteX3" fmla="*/ 1513750 w 2808855"/>
                  <a:gd name="connsiteY3" fmla="*/ 514321 h 604897"/>
                  <a:gd name="connsiteX4" fmla="*/ 31453 w 2808855"/>
                  <a:gd name="connsiteY4" fmla="*/ 514321 h 604897"/>
                  <a:gd name="connsiteX5" fmla="*/ 0 w 2808855"/>
                  <a:gd name="connsiteY5" fmla="*/ 551891 h 604897"/>
                  <a:gd name="connsiteX6" fmla="*/ 0 w 2808855"/>
                  <a:gd name="connsiteY6" fmla="*/ 567352 h 604897"/>
                  <a:gd name="connsiteX7" fmla="*/ 31453 w 2808855"/>
                  <a:gd name="connsiteY7" fmla="*/ 604898 h 604897"/>
                  <a:gd name="connsiteX8" fmla="*/ 2591980 w 2808855"/>
                  <a:gd name="connsiteY8" fmla="*/ 604898 h 604897"/>
                  <a:gd name="connsiteX9" fmla="*/ 2769593 w 2808855"/>
                  <a:gd name="connsiteY9" fmla="*/ 494525 h 604897"/>
                  <a:gd name="connsiteX10" fmla="*/ 2808849 w 2808855"/>
                  <a:gd name="connsiteY10" fmla="*/ 345907 h 604897"/>
                  <a:gd name="connsiteX11" fmla="*/ 2808849 w 2808855"/>
                  <a:gd name="connsiteY11" fmla="*/ 243192 h 604897"/>
                  <a:gd name="connsiteX12" fmla="*/ 2788619 w 2808855"/>
                  <a:gd name="connsiteY12" fmla="*/ 137419 h 604897"/>
                  <a:gd name="connsiteX13" fmla="*/ 2605225 w 2808855"/>
                  <a:gd name="connsiteY13" fmla="*/ 0 h 604897"/>
                  <a:gd name="connsiteX14" fmla="*/ 31453 w 2808855"/>
                  <a:gd name="connsiteY14" fmla="*/ 0 h 604897"/>
                  <a:gd name="connsiteX15" fmla="*/ 0 w 2808855"/>
                  <a:gd name="connsiteY15" fmla="*/ 37546 h 604897"/>
                  <a:gd name="connsiteX16" fmla="*/ 0 w 2808855"/>
                  <a:gd name="connsiteY16" fmla="*/ 52887 h 604897"/>
                  <a:gd name="connsiteX17" fmla="*/ 31453 w 2808855"/>
                  <a:gd name="connsiteY17" fmla="*/ 90456 h 604897"/>
                  <a:gd name="connsiteX18" fmla="*/ 1518182 w 2808855"/>
                  <a:gd name="connsiteY18" fmla="*/ 90456 h 604897"/>
                  <a:gd name="connsiteX19" fmla="*/ 1608349 w 2808855"/>
                  <a:gd name="connsiteY19" fmla="*/ 137419 h 604897"/>
                  <a:gd name="connsiteX20" fmla="*/ 1640813 w 2808855"/>
                  <a:gd name="connsiteY20" fmla="*/ 234594 h 60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808855" h="604897">
                    <a:moveTo>
                      <a:pt x="1640813" y="234594"/>
                    </a:moveTo>
                    <a:lnTo>
                      <a:pt x="1640813" y="364788"/>
                    </a:lnTo>
                    <a:cubicBezTo>
                      <a:pt x="1640476" y="420396"/>
                      <a:pt x="1614707" y="468635"/>
                      <a:pt x="1576848" y="494428"/>
                    </a:cubicBezTo>
                    <a:cubicBezTo>
                      <a:pt x="1558304" y="507265"/>
                      <a:pt x="1536317" y="514201"/>
                      <a:pt x="1513750" y="514321"/>
                    </a:cubicBezTo>
                    <a:lnTo>
                      <a:pt x="31453" y="514321"/>
                    </a:lnTo>
                    <a:cubicBezTo>
                      <a:pt x="14089" y="514321"/>
                      <a:pt x="0" y="531179"/>
                      <a:pt x="0" y="551891"/>
                    </a:cubicBezTo>
                    <a:lnTo>
                      <a:pt x="0" y="567352"/>
                    </a:lnTo>
                    <a:cubicBezTo>
                      <a:pt x="0" y="588088"/>
                      <a:pt x="14089" y="604898"/>
                      <a:pt x="31453" y="604898"/>
                    </a:cubicBezTo>
                    <a:lnTo>
                      <a:pt x="2591980" y="604898"/>
                    </a:lnTo>
                    <a:cubicBezTo>
                      <a:pt x="2665458" y="604898"/>
                      <a:pt x="2730386" y="561283"/>
                      <a:pt x="2769593" y="494525"/>
                    </a:cubicBezTo>
                    <a:cubicBezTo>
                      <a:pt x="2795652" y="449344"/>
                      <a:pt x="2809210" y="398047"/>
                      <a:pt x="2808849" y="345907"/>
                    </a:cubicBezTo>
                    <a:lnTo>
                      <a:pt x="2808849" y="243192"/>
                    </a:lnTo>
                    <a:cubicBezTo>
                      <a:pt x="2808970" y="206971"/>
                      <a:pt x="2802106" y="171039"/>
                      <a:pt x="2788619" y="137419"/>
                    </a:cubicBezTo>
                    <a:cubicBezTo>
                      <a:pt x="2755697" y="56090"/>
                      <a:pt x="2685952" y="0"/>
                      <a:pt x="2605225" y="0"/>
                    </a:cubicBezTo>
                    <a:lnTo>
                      <a:pt x="31453" y="0"/>
                    </a:lnTo>
                    <a:cubicBezTo>
                      <a:pt x="14089" y="0"/>
                      <a:pt x="0" y="16858"/>
                      <a:pt x="0" y="37546"/>
                    </a:cubicBezTo>
                    <a:lnTo>
                      <a:pt x="0" y="52887"/>
                    </a:lnTo>
                    <a:cubicBezTo>
                      <a:pt x="0" y="73646"/>
                      <a:pt x="14089" y="90456"/>
                      <a:pt x="31453" y="90456"/>
                    </a:cubicBezTo>
                    <a:lnTo>
                      <a:pt x="1518182" y="90456"/>
                    </a:lnTo>
                    <a:cubicBezTo>
                      <a:pt x="1553729" y="90456"/>
                      <a:pt x="1585879" y="108519"/>
                      <a:pt x="1608349" y="137419"/>
                    </a:cubicBezTo>
                    <a:cubicBezTo>
                      <a:pt x="1629518" y="165379"/>
                      <a:pt x="1640934" y="199529"/>
                      <a:pt x="1640813" y="234594"/>
                    </a:cubicBezTo>
                    <a:close/>
                  </a:path>
                </a:pathLst>
              </a:custGeom>
              <a:solidFill>
                <a:srgbClr val="AFCDF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/>
              <p:cNvSpPr/>
              <p:nvPr/>
            </p:nvSpPr>
            <p:spPr>
              <a:xfrm>
                <a:off x="5947989" y="4480935"/>
                <a:ext cx="3057940" cy="121864"/>
              </a:xfrm>
              <a:custGeom>
                <a:avLst/>
                <a:gdLst>
                  <a:gd name="connsiteX0" fmla="*/ 0 w 2769593"/>
                  <a:gd name="connsiteY0" fmla="*/ 57366 h 110373"/>
                  <a:gd name="connsiteX1" fmla="*/ 0 w 2769593"/>
                  <a:gd name="connsiteY1" fmla="*/ 72828 h 110373"/>
                  <a:gd name="connsiteX2" fmla="*/ 31453 w 2769593"/>
                  <a:gd name="connsiteY2" fmla="*/ 110373 h 110373"/>
                  <a:gd name="connsiteX3" fmla="*/ 2591980 w 2769593"/>
                  <a:gd name="connsiteY3" fmla="*/ 110373 h 110373"/>
                  <a:gd name="connsiteX4" fmla="*/ 2769593 w 2769593"/>
                  <a:gd name="connsiteY4" fmla="*/ 0 h 110373"/>
                  <a:gd name="connsiteX5" fmla="*/ 1576752 w 2769593"/>
                  <a:gd name="connsiteY5" fmla="*/ 0 h 110373"/>
                  <a:gd name="connsiteX6" fmla="*/ 1513654 w 2769593"/>
                  <a:gd name="connsiteY6" fmla="*/ 19893 h 110373"/>
                  <a:gd name="connsiteX7" fmla="*/ 31308 w 2769593"/>
                  <a:gd name="connsiteY7" fmla="*/ 19893 h 110373"/>
                  <a:gd name="connsiteX8" fmla="*/ 0 w 2769593"/>
                  <a:gd name="connsiteY8" fmla="*/ 57366 h 110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69593" h="110373">
                    <a:moveTo>
                      <a:pt x="0" y="57366"/>
                    </a:moveTo>
                    <a:lnTo>
                      <a:pt x="0" y="72828"/>
                    </a:lnTo>
                    <a:cubicBezTo>
                      <a:pt x="0" y="93563"/>
                      <a:pt x="14089" y="110373"/>
                      <a:pt x="31453" y="110373"/>
                    </a:cubicBezTo>
                    <a:lnTo>
                      <a:pt x="2591980" y="110373"/>
                    </a:lnTo>
                    <a:cubicBezTo>
                      <a:pt x="2665458" y="110373"/>
                      <a:pt x="2730386" y="66759"/>
                      <a:pt x="2769593" y="0"/>
                    </a:cubicBezTo>
                    <a:lnTo>
                      <a:pt x="1576752" y="0"/>
                    </a:lnTo>
                    <a:cubicBezTo>
                      <a:pt x="1558208" y="12836"/>
                      <a:pt x="1536220" y="19772"/>
                      <a:pt x="1513654" y="19893"/>
                    </a:cubicBezTo>
                    <a:lnTo>
                      <a:pt x="31308" y="19893"/>
                    </a:lnTo>
                    <a:cubicBezTo>
                      <a:pt x="14040" y="19845"/>
                      <a:pt x="0" y="36703"/>
                      <a:pt x="0" y="57366"/>
                    </a:cubicBezTo>
                    <a:close/>
                  </a:path>
                </a:pathLst>
              </a:custGeom>
              <a:solidFill>
                <a:srgbClr val="A4C4F4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67" name="任意多边形: 形状 66"/>
              <p:cNvSpPr/>
              <p:nvPr/>
            </p:nvSpPr>
            <p:spPr>
              <a:xfrm>
                <a:off x="6028212" y="4268741"/>
                <a:ext cx="209799" cy="18001"/>
              </a:xfrm>
              <a:custGeom>
                <a:avLst/>
                <a:gdLst>
                  <a:gd name="connsiteX0" fmla="*/ 0 w 190016"/>
                  <a:gd name="connsiteY0" fmla="*/ 0 h 16304"/>
                  <a:gd name="connsiteX1" fmla="*/ 190016 w 190016"/>
                  <a:gd name="connsiteY1" fmla="*/ 10163 h 16304"/>
                  <a:gd name="connsiteX2" fmla="*/ 0 w 190016"/>
                  <a:gd name="connsiteY2" fmla="*/ 16304 h 16304"/>
                  <a:gd name="connsiteX3" fmla="*/ 0 w 190016"/>
                  <a:gd name="connsiteY3" fmla="*/ 0 h 1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016" h="16304">
                    <a:moveTo>
                      <a:pt x="0" y="0"/>
                    </a:moveTo>
                    <a:lnTo>
                      <a:pt x="190016" y="10163"/>
                    </a:lnTo>
                    <a:lnTo>
                      <a:pt x="0" y="1630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/>
              <p:cNvSpPr/>
              <p:nvPr/>
            </p:nvSpPr>
            <p:spPr>
              <a:xfrm>
                <a:off x="6028212" y="4115049"/>
                <a:ext cx="499104" cy="17975"/>
              </a:xfrm>
              <a:custGeom>
                <a:avLst/>
                <a:gdLst>
                  <a:gd name="connsiteX0" fmla="*/ 0 w 452041"/>
                  <a:gd name="connsiteY0" fmla="*/ 0 h 16280"/>
                  <a:gd name="connsiteX1" fmla="*/ 452042 w 452041"/>
                  <a:gd name="connsiteY1" fmla="*/ 10163 h 16280"/>
                  <a:gd name="connsiteX2" fmla="*/ 0 w 452041"/>
                  <a:gd name="connsiteY2" fmla="*/ 16280 h 16280"/>
                  <a:gd name="connsiteX3" fmla="*/ 0 w 452041"/>
                  <a:gd name="connsiteY3" fmla="*/ 0 h 16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2041" h="16280">
                    <a:moveTo>
                      <a:pt x="0" y="0"/>
                    </a:moveTo>
                    <a:lnTo>
                      <a:pt x="452042" y="10163"/>
                    </a:lnTo>
                    <a:lnTo>
                      <a:pt x="0" y="162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D2B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/>
              <p:cNvSpPr/>
              <p:nvPr/>
            </p:nvSpPr>
            <p:spPr>
              <a:xfrm>
                <a:off x="6280663" y="4124037"/>
                <a:ext cx="241521" cy="226391"/>
              </a:xfrm>
              <a:custGeom>
                <a:avLst/>
                <a:gdLst>
                  <a:gd name="connsiteX0" fmla="*/ 218748 w 218747"/>
                  <a:gd name="connsiteY0" fmla="*/ 0 h 205044"/>
                  <a:gd name="connsiteX1" fmla="*/ 179035 w 218747"/>
                  <a:gd name="connsiteY1" fmla="*/ 50719 h 205044"/>
                  <a:gd name="connsiteX2" fmla="*/ 175928 w 218747"/>
                  <a:gd name="connsiteY2" fmla="*/ 68348 h 205044"/>
                  <a:gd name="connsiteX3" fmla="*/ 175928 w 218747"/>
                  <a:gd name="connsiteY3" fmla="*/ 205044 h 205044"/>
                  <a:gd name="connsiteX4" fmla="*/ 87856 w 218747"/>
                  <a:gd name="connsiteY4" fmla="*/ 157649 h 205044"/>
                  <a:gd name="connsiteX5" fmla="*/ 0 w 218747"/>
                  <a:gd name="connsiteY5" fmla="*/ 205044 h 205044"/>
                  <a:gd name="connsiteX6" fmla="*/ 0 w 218747"/>
                  <a:gd name="connsiteY6" fmla="*/ 76560 h 205044"/>
                  <a:gd name="connsiteX7" fmla="*/ 21531 w 218747"/>
                  <a:gd name="connsiteY7" fmla="*/ 13149 h 205044"/>
                  <a:gd name="connsiteX8" fmla="*/ 45879 w 218747"/>
                  <a:gd name="connsiteY8" fmla="*/ 0 h 205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8747" h="205044">
                    <a:moveTo>
                      <a:pt x="218748" y="0"/>
                    </a:moveTo>
                    <a:cubicBezTo>
                      <a:pt x="218748" y="0"/>
                      <a:pt x="188909" y="19267"/>
                      <a:pt x="179035" y="50719"/>
                    </a:cubicBezTo>
                    <a:cubicBezTo>
                      <a:pt x="177204" y="56427"/>
                      <a:pt x="176169" y="62351"/>
                      <a:pt x="175928" y="68348"/>
                    </a:cubicBezTo>
                    <a:cubicBezTo>
                      <a:pt x="174290" y="110253"/>
                      <a:pt x="175928" y="205044"/>
                      <a:pt x="175928" y="205044"/>
                    </a:cubicBezTo>
                    <a:lnTo>
                      <a:pt x="87856" y="157649"/>
                    </a:lnTo>
                    <a:lnTo>
                      <a:pt x="0" y="205044"/>
                    </a:lnTo>
                    <a:lnTo>
                      <a:pt x="0" y="76560"/>
                    </a:lnTo>
                    <a:cubicBezTo>
                      <a:pt x="0" y="52260"/>
                      <a:pt x="7538" y="28611"/>
                      <a:pt x="21531" y="13149"/>
                    </a:cubicBezTo>
                    <a:cubicBezTo>
                      <a:pt x="28322" y="5635"/>
                      <a:pt x="36558" y="0"/>
                      <a:pt x="45879" y="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/>
              <p:cNvSpPr/>
              <p:nvPr/>
            </p:nvSpPr>
            <p:spPr>
              <a:xfrm>
                <a:off x="6283455" y="4124037"/>
                <a:ext cx="238729" cy="58073"/>
              </a:xfrm>
              <a:custGeom>
                <a:avLst/>
                <a:gdLst>
                  <a:gd name="connsiteX0" fmla="*/ 216219 w 216218"/>
                  <a:gd name="connsiteY0" fmla="*/ 0 h 52597"/>
                  <a:gd name="connsiteX1" fmla="*/ 176506 w 216218"/>
                  <a:gd name="connsiteY1" fmla="*/ 50719 h 52597"/>
                  <a:gd name="connsiteX2" fmla="*/ 0 w 216218"/>
                  <a:gd name="connsiteY2" fmla="*/ 52598 h 52597"/>
                  <a:gd name="connsiteX3" fmla="*/ 43350 w 216218"/>
                  <a:gd name="connsiteY3" fmla="*/ 0 h 5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218" h="52597">
                    <a:moveTo>
                      <a:pt x="216219" y="0"/>
                    </a:moveTo>
                    <a:cubicBezTo>
                      <a:pt x="216219" y="0"/>
                      <a:pt x="186380" y="19267"/>
                      <a:pt x="176506" y="50719"/>
                    </a:cubicBezTo>
                    <a:lnTo>
                      <a:pt x="0" y="52598"/>
                    </a:lnTo>
                    <a:cubicBezTo>
                      <a:pt x="0" y="52598"/>
                      <a:pt x="6912" y="7442"/>
                      <a:pt x="43350" y="0"/>
                    </a:cubicBez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/>
              <p:cNvSpPr/>
              <p:nvPr/>
            </p:nvSpPr>
            <p:spPr>
              <a:xfrm>
                <a:off x="3975229" y="4543609"/>
                <a:ext cx="818835" cy="245483"/>
              </a:xfrm>
              <a:custGeom>
                <a:avLst/>
                <a:gdLst>
                  <a:gd name="connsiteX0" fmla="*/ 56793 w 741623"/>
                  <a:gd name="connsiteY0" fmla="*/ 0 h 222335"/>
                  <a:gd name="connsiteX1" fmla="*/ 382784 w 741623"/>
                  <a:gd name="connsiteY1" fmla="*/ 118008 h 222335"/>
                  <a:gd name="connsiteX2" fmla="*/ 741624 w 741623"/>
                  <a:gd name="connsiteY2" fmla="*/ 24083 h 222335"/>
                  <a:gd name="connsiteX3" fmla="*/ 733748 w 741623"/>
                  <a:gd name="connsiteY3" fmla="*/ 77066 h 222335"/>
                  <a:gd name="connsiteX4" fmla="*/ 412334 w 741623"/>
                  <a:gd name="connsiteY4" fmla="*/ 221830 h 222335"/>
                  <a:gd name="connsiteX5" fmla="*/ 22981 w 741623"/>
                  <a:gd name="connsiteY5" fmla="*/ 131109 h 222335"/>
                  <a:gd name="connsiteX6" fmla="*/ 56793 w 741623"/>
                  <a:gd name="connsiteY6" fmla="*/ 0 h 222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41623" h="222335">
                    <a:moveTo>
                      <a:pt x="56793" y="0"/>
                    </a:moveTo>
                    <a:cubicBezTo>
                      <a:pt x="56793" y="0"/>
                      <a:pt x="332715" y="120223"/>
                      <a:pt x="382784" y="118008"/>
                    </a:cubicBezTo>
                    <a:cubicBezTo>
                      <a:pt x="432853" y="115792"/>
                      <a:pt x="741624" y="24083"/>
                      <a:pt x="741624" y="24083"/>
                    </a:cubicBezTo>
                    <a:lnTo>
                      <a:pt x="733748" y="77066"/>
                    </a:lnTo>
                    <a:cubicBezTo>
                      <a:pt x="733748" y="77066"/>
                      <a:pt x="495590" y="214052"/>
                      <a:pt x="412334" y="221830"/>
                    </a:cubicBezTo>
                    <a:cubicBezTo>
                      <a:pt x="330451" y="229465"/>
                      <a:pt x="50026" y="148256"/>
                      <a:pt x="22981" y="131109"/>
                    </a:cubicBezTo>
                    <a:cubicBezTo>
                      <a:pt x="-4065" y="113962"/>
                      <a:pt x="-21911" y="17364"/>
                      <a:pt x="56793" y="0"/>
                    </a:cubicBezTo>
                    <a:close/>
                  </a:path>
                </a:pathLst>
              </a:custGeom>
              <a:solidFill>
                <a:srgbClr val="ED985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/>
              <p:cNvSpPr/>
              <p:nvPr/>
            </p:nvSpPr>
            <p:spPr>
              <a:xfrm>
                <a:off x="3505593" y="4049808"/>
                <a:ext cx="650474" cy="1157553"/>
              </a:xfrm>
              <a:custGeom>
                <a:avLst/>
                <a:gdLst>
                  <a:gd name="connsiteX0" fmla="*/ 440699 w 589138"/>
                  <a:gd name="connsiteY0" fmla="*/ 5022 h 1048402"/>
                  <a:gd name="connsiteX1" fmla="*/ 288204 w 589138"/>
                  <a:gd name="connsiteY1" fmla="*/ 22699 h 1048402"/>
                  <a:gd name="connsiteX2" fmla="*/ 157023 w 589138"/>
                  <a:gd name="connsiteY2" fmla="*/ 355408 h 1048402"/>
                  <a:gd name="connsiteX3" fmla="*/ 32272 w 589138"/>
                  <a:gd name="connsiteY3" fmla="*/ 553372 h 1048402"/>
                  <a:gd name="connsiteX4" fmla="*/ 17147 w 589138"/>
                  <a:gd name="connsiteY4" fmla="*/ 826018 h 1048402"/>
                  <a:gd name="connsiteX5" fmla="*/ 37522 w 589138"/>
                  <a:gd name="connsiteY5" fmla="*/ 985184 h 1048402"/>
                  <a:gd name="connsiteX6" fmla="*/ 21482 w 589138"/>
                  <a:gd name="connsiteY6" fmla="*/ 909587 h 1048402"/>
                  <a:gd name="connsiteX7" fmla="*/ 77620 w 589138"/>
                  <a:gd name="connsiteY7" fmla="*/ 995926 h 1048402"/>
                  <a:gd name="connsiteX8" fmla="*/ 135733 w 589138"/>
                  <a:gd name="connsiteY8" fmla="*/ 1048403 h 1048402"/>
                  <a:gd name="connsiteX9" fmla="*/ 515260 w 589138"/>
                  <a:gd name="connsiteY9" fmla="*/ 716319 h 1048402"/>
                  <a:gd name="connsiteX10" fmla="*/ 553432 w 589138"/>
                  <a:gd name="connsiteY10" fmla="*/ 382333 h 1048402"/>
                  <a:gd name="connsiteX11" fmla="*/ 571663 w 589138"/>
                  <a:gd name="connsiteY11" fmla="*/ 436280 h 1048402"/>
                  <a:gd name="connsiteX12" fmla="*/ 555624 w 589138"/>
                  <a:gd name="connsiteY12" fmla="*/ 355408 h 1048402"/>
                  <a:gd name="connsiteX13" fmla="*/ 587895 w 589138"/>
                  <a:gd name="connsiteY13" fmla="*/ 142272 h 1048402"/>
                  <a:gd name="connsiteX14" fmla="*/ 440699 w 589138"/>
                  <a:gd name="connsiteY14" fmla="*/ 5022 h 1048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89138" h="1048402">
                    <a:moveTo>
                      <a:pt x="440699" y="5022"/>
                    </a:moveTo>
                    <a:cubicBezTo>
                      <a:pt x="440699" y="5022"/>
                      <a:pt x="338899" y="-14245"/>
                      <a:pt x="288204" y="22699"/>
                    </a:cubicBezTo>
                    <a:cubicBezTo>
                      <a:pt x="196326" y="89771"/>
                      <a:pt x="191510" y="320969"/>
                      <a:pt x="157023" y="355408"/>
                    </a:cubicBezTo>
                    <a:cubicBezTo>
                      <a:pt x="122535" y="389847"/>
                      <a:pt x="39641" y="375157"/>
                      <a:pt x="32272" y="553372"/>
                    </a:cubicBezTo>
                    <a:cubicBezTo>
                      <a:pt x="24902" y="731588"/>
                      <a:pt x="65290" y="746471"/>
                      <a:pt x="17147" y="826018"/>
                    </a:cubicBezTo>
                    <a:cubicBezTo>
                      <a:pt x="-30995" y="905565"/>
                      <a:pt x="37522" y="985184"/>
                      <a:pt x="37522" y="985184"/>
                    </a:cubicBezTo>
                    <a:cubicBezTo>
                      <a:pt x="37522" y="985184"/>
                      <a:pt x="9465" y="941281"/>
                      <a:pt x="21482" y="909587"/>
                    </a:cubicBezTo>
                    <a:cubicBezTo>
                      <a:pt x="21482" y="909587"/>
                      <a:pt x="33163" y="979429"/>
                      <a:pt x="77620" y="995926"/>
                    </a:cubicBezTo>
                    <a:cubicBezTo>
                      <a:pt x="122078" y="1012422"/>
                      <a:pt x="128628" y="1024344"/>
                      <a:pt x="135733" y="1048403"/>
                    </a:cubicBezTo>
                    <a:cubicBezTo>
                      <a:pt x="135733" y="1048403"/>
                      <a:pt x="514851" y="854124"/>
                      <a:pt x="515260" y="716319"/>
                    </a:cubicBezTo>
                    <a:cubicBezTo>
                      <a:pt x="515670" y="578515"/>
                      <a:pt x="589918" y="442036"/>
                      <a:pt x="553432" y="382333"/>
                    </a:cubicBezTo>
                    <a:cubicBezTo>
                      <a:pt x="553432" y="382333"/>
                      <a:pt x="569664" y="407862"/>
                      <a:pt x="571663" y="436280"/>
                    </a:cubicBezTo>
                    <a:cubicBezTo>
                      <a:pt x="571663" y="436280"/>
                      <a:pt x="593507" y="394399"/>
                      <a:pt x="555624" y="355408"/>
                    </a:cubicBezTo>
                    <a:cubicBezTo>
                      <a:pt x="517741" y="316418"/>
                      <a:pt x="600081" y="235715"/>
                      <a:pt x="587895" y="142272"/>
                    </a:cubicBezTo>
                    <a:cubicBezTo>
                      <a:pt x="579514" y="78114"/>
                      <a:pt x="534503" y="7815"/>
                      <a:pt x="440699" y="5022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/>
              <p:cNvSpPr/>
              <p:nvPr/>
            </p:nvSpPr>
            <p:spPr>
              <a:xfrm>
                <a:off x="3731453" y="4369068"/>
                <a:ext cx="343496" cy="369261"/>
              </a:xfrm>
              <a:custGeom>
                <a:avLst/>
                <a:gdLst>
                  <a:gd name="connsiteX0" fmla="*/ 311107 w 311106"/>
                  <a:gd name="connsiteY0" fmla="*/ 289384 h 334442"/>
                  <a:gd name="connsiteX1" fmla="*/ 218363 w 311106"/>
                  <a:gd name="connsiteY1" fmla="*/ 328856 h 334442"/>
                  <a:gd name="connsiteX2" fmla="*/ 0 w 311106"/>
                  <a:gd name="connsiteY2" fmla="*/ 158082 h 334442"/>
                  <a:gd name="connsiteX3" fmla="*/ 48431 w 311106"/>
                  <a:gd name="connsiteY3" fmla="*/ 143199 h 334442"/>
                  <a:gd name="connsiteX4" fmla="*/ 78656 w 311106"/>
                  <a:gd name="connsiteY4" fmla="*/ 140791 h 334442"/>
                  <a:gd name="connsiteX5" fmla="*/ 123908 w 311106"/>
                  <a:gd name="connsiteY5" fmla="*/ 0 h 334442"/>
                  <a:gd name="connsiteX6" fmla="*/ 130651 w 311106"/>
                  <a:gd name="connsiteY6" fmla="*/ 1806 h 334442"/>
                  <a:gd name="connsiteX7" fmla="*/ 243337 w 311106"/>
                  <a:gd name="connsiteY7" fmla="*/ 32657 h 334442"/>
                  <a:gd name="connsiteX8" fmla="*/ 235630 w 311106"/>
                  <a:gd name="connsiteY8" fmla="*/ 102330 h 334442"/>
                  <a:gd name="connsiteX9" fmla="*/ 238400 w 311106"/>
                  <a:gd name="connsiteY9" fmla="*/ 160346 h 334442"/>
                  <a:gd name="connsiteX10" fmla="*/ 252464 w 311106"/>
                  <a:gd name="connsiteY10" fmla="*/ 163501 h 334442"/>
                  <a:gd name="connsiteX11" fmla="*/ 252464 w 311106"/>
                  <a:gd name="connsiteY11" fmla="*/ 163501 h 334442"/>
                  <a:gd name="connsiteX12" fmla="*/ 311107 w 311106"/>
                  <a:gd name="connsiteY12" fmla="*/ 289384 h 334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1106" h="334442">
                    <a:moveTo>
                      <a:pt x="311107" y="289384"/>
                    </a:moveTo>
                    <a:cubicBezTo>
                      <a:pt x="286879" y="306242"/>
                      <a:pt x="256486" y="320042"/>
                      <a:pt x="218363" y="328856"/>
                    </a:cubicBezTo>
                    <a:cubicBezTo>
                      <a:pt x="75380" y="361898"/>
                      <a:pt x="20567" y="241049"/>
                      <a:pt x="0" y="158082"/>
                    </a:cubicBezTo>
                    <a:cubicBezTo>
                      <a:pt x="14939" y="149822"/>
                      <a:pt x="31431" y="144740"/>
                      <a:pt x="48431" y="143199"/>
                    </a:cubicBezTo>
                    <a:cubicBezTo>
                      <a:pt x="58763" y="141995"/>
                      <a:pt x="69649" y="141176"/>
                      <a:pt x="78656" y="140791"/>
                    </a:cubicBezTo>
                    <a:cubicBezTo>
                      <a:pt x="94695" y="128484"/>
                      <a:pt x="118634" y="78174"/>
                      <a:pt x="123908" y="0"/>
                    </a:cubicBezTo>
                    <a:lnTo>
                      <a:pt x="130651" y="1806"/>
                    </a:lnTo>
                    <a:lnTo>
                      <a:pt x="243337" y="32657"/>
                    </a:lnTo>
                    <a:cubicBezTo>
                      <a:pt x="243337" y="32657"/>
                      <a:pt x="238159" y="68469"/>
                      <a:pt x="235630" y="102330"/>
                    </a:cubicBezTo>
                    <a:cubicBezTo>
                      <a:pt x="233679" y="128821"/>
                      <a:pt x="233366" y="154157"/>
                      <a:pt x="238400" y="160346"/>
                    </a:cubicBezTo>
                    <a:cubicBezTo>
                      <a:pt x="247190" y="162249"/>
                      <a:pt x="252464" y="163501"/>
                      <a:pt x="252464" y="163501"/>
                    </a:cubicBezTo>
                    <a:lnTo>
                      <a:pt x="252464" y="163501"/>
                    </a:lnTo>
                    <a:cubicBezTo>
                      <a:pt x="275989" y="203503"/>
                      <a:pt x="295626" y="245649"/>
                      <a:pt x="311107" y="289384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/>
              <p:cNvSpPr/>
              <p:nvPr/>
            </p:nvSpPr>
            <p:spPr>
              <a:xfrm>
                <a:off x="3875680" y="4371036"/>
                <a:ext cx="124443" cy="110989"/>
              </a:xfrm>
              <a:custGeom>
                <a:avLst/>
                <a:gdLst>
                  <a:gd name="connsiteX0" fmla="*/ 112710 w 112709"/>
                  <a:gd name="connsiteY0" fmla="*/ 30850 h 100523"/>
                  <a:gd name="connsiteX1" fmla="*/ 105027 w 112709"/>
                  <a:gd name="connsiteY1" fmla="*/ 100523 h 100523"/>
                  <a:gd name="connsiteX2" fmla="*/ 0 w 112709"/>
                  <a:gd name="connsiteY2" fmla="*/ 0 h 100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2709" h="100523">
                    <a:moveTo>
                      <a:pt x="112710" y="30850"/>
                    </a:moveTo>
                    <a:cubicBezTo>
                      <a:pt x="112710" y="30850"/>
                      <a:pt x="107532" y="66638"/>
                      <a:pt x="105027" y="100523"/>
                    </a:cubicBezTo>
                    <a:cubicBezTo>
                      <a:pt x="41182" y="94141"/>
                      <a:pt x="11536" y="33355"/>
                      <a:pt x="0" y="0"/>
                    </a:cubicBezTo>
                    <a:close/>
                  </a:path>
                </a:pathLst>
              </a:custGeom>
              <a:solidFill>
                <a:srgbClr val="ED985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/>
              <p:cNvSpPr/>
              <p:nvPr/>
            </p:nvSpPr>
            <p:spPr>
              <a:xfrm>
                <a:off x="3860979" y="4154936"/>
                <a:ext cx="229885" cy="287282"/>
              </a:xfrm>
              <a:custGeom>
                <a:avLst/>
                <a:gdLst>
                  <a:gd name="connsiteX0" fmla="*/ 145075 w 208208"/>
                  <a:gd name="connsiteY0" fmla="*/ 260194 h 260193"/>
                  <a:gd name="connsiteX1" fmla="*/ 214 w 208208"/>
                  <a:gd name="connsiteY1" fmla="*/ 157551 h 260193"/>
                  <a:gd name="connsiteX2" fmla="*/ 88816 w 208208"/>
                  <a:gd name="connsiteY2" fmla="*/ 23 h 260193"/>
                  <a:gd name="connsiteX3" fmla="*/ 207522 w 208208"/>
                  <a:gd name="connsiteY3" fmla="*/ 70707 h 260193"/>
                  <a:gd name="connsiteX4" fmla="*/ 145075 w 208208"/>
                  <a:gd name="connsiteY4" fmla="*/ 260194 h 260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208" h="260193">
                    <a:moveTo>
                      <a:pt x="145075" y="260194"/>
                    </a:moveTo>
                    <a:cubicBezTo>
                      <a:pt x="145075" y="260194"/>
                      <a:pt x="-6457" y="251837"/>
                      <a:pt x="214" y="157551"/>
                    </a:cubicBezTo>
                    <a:cubicBezTo>
                      <a:pt x="6885" y="63266"/>
                      <a:pt x="-8215" y="-1398"/>
                      <a:pt x="88816" y="23"/>
                    </a:cubicBezTo>
                    <a:cubicBezTo>
                      <a:pt x="185847" y="1444"/>
                      <a:pt x="202007" y="38556"/>
                      <a:pt x="207522" y="70707"/>
                    </a:cubicBezTo>
                    <a:cubicBezTo>
                      <a:pt x="213037" y="102858"/>
                      <a:pt x="184667" y="259929"/>
                      <a:pt x="145075" y="260194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/>
              <p:cNvSpPr/>
              <p:nvPr/>
            </p:nvSpPr>
            <p:spPr>
              <a:xfrm>
                <a:off x="3808725" y="4133513"/>
                <a:ext cx="305583" cy="198221"/>
              </a:xfrm>
              <a:custGeom>
                <a:avLst/>
                <a:gdLst>
                  <a:gd name="connsiteX0" fmla="*/ 254126 w 276768"/>
                  <a:gd name="connsiteY0" fmla="*/ 37368 h 179530"/>
                  <a:gd name="connsiteX1" fmla="*/ 204129 w 276768"/>
                  <a:gd name="connsiteY1" fmla="*/ 20100 h 179530"/>
                  <a:gd name="connsiteX2" fmla="*/ 66542 w 276768"/>
                  <a:gd name="connsiteY2" fmla="*/ 32141 h 179530"/>
                  <a:gd name="connsiteX3" fmla="*/ 0 w 276768"/>
                  <a:gd name="connsiteY3" fmla="*/ 134327 h 179530"/>
                  <a:gd name="connsiteX4" fmla="*/ 91131 w 276768"/>
                  <a:gd name="connsiteY4" fmla="*/ 141552 h 179530"/>
                  <a:gd name="connsiteX5" fmla="*/ 145198 w 276768"/>
                  <a:gd name="connsiteY5" fmla="*/ 109690 h 179530"/>
                  <a:gd name="connsiteX6" fmla="*/ 79089 w 276768"/>
                  <a:gd name="connsiteY6" fmla="*/ 179531 h 179530"/>
                  <a:gd name="connsiteX7" fmla="*/ 199505 w 276768"/>
                  <a:gd name="connsiteY7" fmla="*/ 35441 h 179530"/>
                  <a:gd name="connsiteX8" fmla="*/ 229368 w 276768"/>
                  <a:gd name="connsiteY8" fmla="*/ 81801 h 179530"/>
                  <a:gd name="connsiteX9" fmla="*/ 274838 w 276768"/>
                  <a:gd name="connsiteY9" fmla="*/ 144080 h 179530"/>
                  <a:gd name="connsiteX10" fmla="*/ 254126 w 276768"/>
                  <a:gd name="connsiteY10" fmla="*/ 37368 h 179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6768" h="179530">
                    <a:moveTo>
                      <a:pt x="254126" y="37368"/>
                    </a:moveTo>
                    <a:cubicBezTo>
                      <a:pt x="232764" y="7312"/>
                      <a:pt x="214654" y="12273"/>
                      <a:pt x="204129" y="20100"/>
                    </a:cubicBezTo>
                    <a:cubicBezTo>
                      <a:pt x="124655" y="-31318"/>
                      <a:pt x="66542" y="32141"/>
                      <a:pt x="66542" y="32141"/>
                    </a:cubicBezTo>
                    <a:cubicBezTo>
                      <a:pt x="51562" y="99069"/>
                      <a:pt x="0" y="134327"/>
                      <a:pt x="0" y="134327"/>
                    </a:cubicBezTo>
                    <a:cubicBezTo>
                      <a:pt x="0" y="134327"/>
                      <a:pt x="26347" y="153328"/>
                      <a:pt x="91131" y="141552"/>
                    </a:cubicBezTo>
                    <a:cubicBezTo>
                      <a:pt x="110903" y="137939"/>
                      <a:pt x="129255" y="125368"/>
                      <a:pt x="145198" y="109690"/>
                    </a:cubicBezTo>
                    <a:cubicBezTo>
                      <a:pt x="126447" y="135868"/>
                      <a:pt x="104203" y="159373"/>
                      <a:pt x="79089" y="179531"/>
                    </a:cubicBezTo>
                    <a:cubicBezTo>
                      <a:pt x="157576" y="149860"/>
                      <a:pt x="195676" y="46399"/>
                      <a:pt x="199505" y="35441"/>
                    </a:cubicBezTo>
                    <a:cubicBezTo>
                      <a:pt x="208151" y="44400"/>
                      <a:pt x="225082" y="63739"/>
                      <a:pt x="229368" y="81801"/>
                    </a:cubicBezTo>
                    <a:cubicBezTo>
                      <a:pt x="235197" y="106342"/>
                      <a:pt x="260315" y="144730"/>
                      <a:pt x="274838" y="144080"/>
                    </a:cubicBezTo>
                    <a:cubicBezTo>
                      <a:pt x="274814" y="144056"/>
                      <a:pt x="286157" y="82403"/>
                      <a:pt x="254126" y="37368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/>
              <p:cNvSpPr/>
              <p:nvPr/>
            </p:nvSpPr>
            <p:spPr>
              <a:xfrm>
                <a:off x="3591170" y="4506932"/>
                <a:ext cx="585913" cy="987545"/>
              </a:xfrm>
              <a:custGeom>
                <a:avLst/>
                <a:gdLst>
                  <a:gd name="connsiteX0" fmla="*/ 83897 w 530665"/>
                  <a:gd name="connsiteY0" fmla="*/ 472617 h 894425"/>
                  <a:gd name="connsiteX1" fmla="*/ 70194 w 530665"/>
                  <a:gd name="connsiteY1" fmla="*/ 33218 h 894425"/>
                  <a:gd name="connsiteX2" fmla="*/ 218089 w 530665"/>
                  <a:gd name="connsiteY2" fmla="*/ 827 h 894425"/>
                  <a:gd name="connsiteX3" fmla="*/ 354978 w 530665"/>
                  <a:gd name="connsiteY3" fmla="*/ 60529 h 894425"/>
                  <a:gd name="connsiteX4" fmla="*/ 356857 w 530665"/>
                  <a:gd name="connsiteY4" fmla="*/ 60095 h 894425"/>
                  <a:gd name="connsiteX5" fmla="*/ 365454 w 530665"/>
                  <a:gd name="connsiteY5" fmla="*/ 35434 h 894425"/>
                  <a:gd name="connsiteX6" fmla="*/ 442039 w 530665"/>
                  <a:gd name="connsiteY6" fmla="*/ 40251 h 894425"/>
                  <a:gd name="connsiteX7" fmla="*/ 530665 w 530665"/>
                  <a:gd name="connsiteY7" fmla="*/ 78206 h 894425"/>
                  <a:gd name="connsiteX8" fmla="*/ 450107 w 530665"/>
                  <a:gd name="connsiteY8" fmla="*/ 157319 h 894425"/>
                  <a:gd name="connsiteX9" fmla="*/ 370367 w 530665"/>
                  <a:gd name="connsiteY9" fmla="*/ 431193 h 894425"/>
                  <a:gd name="connsiteX10" fmla="*/ 378917 w 530665"/>
                  <a:gd name="connsiteY10" fmla="*/ 701937 h 894425"/>
                  <a:gd name="connsiteX11" fmla="*/ 16 w 530665"/>
                  <a:gd name="connsiteY11" fmla="*/ 850651 h 894425"/>
                  <a:gd name="connsiteX12" fmla="*/ 83897 w 530665"/>
                  <a:gd name="connsiteY12" fmla="*/ 472617 h 894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0665" h="894425">
                    <a:moveTo>
                      <a:pt x="83897" y="472617"/>
                    </a:moveTo>
                    <a:cubicBezTo>
                      <a:pt x="70194" y="402775"/>
                      <a:pt x="25592" y="123169"/>
                      <a:pt x="70194" y="33218"/>
                    </a:cubicBezTo>
                    <a:cubicBezTo>
                      <a:pt x="86233" y="923"/>
                      <a:pt x="149115" y="-1991"/>
                      <a:pt x="218089" y="827"/>
                    </a:cubicBezTo>
                    <a:cubicBezTo>
                      <a:pt x="239571" y="14699"/>
                      <a:pt x="321358" y="67055"/>
                      <a:pt x="354978" y="60529"/>
                    </a:cubicBezTo>
                    <a:lnTo>
                      <a:pt x="356857" y="60095"/>
                    </a:lnTo>
                    <a:cubicBezTo>
                      <a:pt x="372679" y="56122"/>
                      <a:pt x="378532" y="45019"/>
                      <a:pt x="365454" y="35434"/>
                    </a:cubicBezTo>
                    <a:cubicBezTo>
                      <a:pt x="391084" y="33773"/>
                      <a:pt x="416821" y="35386"/>
                      <a:pt x="442039" y="40251"/>
                    </a:cubicBezTo>
                    <a:cubicBezTo>
                      <a:pt x="466002" y="44754"/>
                      <a:pt x="530665" y="78206"/>
                      <a:pt x="530665" y="78206"/>
                    </a:cubicBezTo>
                    <a:cubicBezTo>
                      <a:pt x="530665" y="78206"/>
                      <a:pt x="498105" y="137017"/>
                      <a:pt x="450107" y="157319"/>
                    </a:cubicBezTo>
                    <a:cubicBezTo>
                      <a:pt x="458271" y="230340"/>
                      <a:pt x="446133" y="262539"/>
                      <a:pt x="370367" y="431193"/>
                    </a:cubicBezTo>
                    <a:cubicBezTo>
                      <a:pt x="306378" y="573622"/>
                      <a:pt x="378917" y="701937"/>
                      <a:pt x="378917" y="701937"/>
                    </a:cubicBezTo>
                    <a:cubicBezTo>
                      <a:pt x="378917" y="701937"/>
                      <a:pt x="2111" y="1004904"/>
                      <a:pt x="16" y="850651"/>
                    </a:cubicBezTo>
                    <a:cubicBezTo>
                      <a:pt x="-1453" y="734546"/>
                      <a:pt x="101382" y="562014"/>
                      <a:pt x="83897" y="472617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/>
              <p:cNvSpPr/>
              <p:nvPr/>
            </p:nvSpPr>
            <p:spPr>
              <a:xfrm>
                <a:off x="3775085" y="4730625"/>
                <a:ext cx="644375" cy="919324"/>
              </a:xfrm>
              <a:custGeom>
                <a:avLst/>
                <a:gdLst>
                  <a:gd name="connsiteX0" fmla="*/ 231129 w 583614"/>
                  <a:gd name="connsiteY0" fmla="*/ 828795 h 832637"/>
                  <a:gd name="connsiteX1" fmla="*/ 281511 w 583614"/>
                  <a:gd name="connsiteY1" fmla="*/ 798113 h 832637"/>
                  <a:gd name="connsiteX2" fmla="*/ 287339 w 583614"/>
                  <a:gd name="connsiteY2" fmla="*/ 789347 h 832637"/>
                  <a:gd name="connsiteX3" fmla="*/ 443399 w 583614"/>
                  <a:gd name="connsiteY3" fmla="*/ 313728 h 832637"/>
                  <a:gd name="connsiteX4" fmla="*/ 574243 w 583614"/>
                  <a:gd name="connsiteY4" fmla="*/ 194588 h 832637"/>
                  <a:gd name="connsiteX5" fmla="*/ 465868 w 583614"/>
                  <a:gd name="connsiteY5" fmla="*/ 44 h 832637"/>
                  <a:gd name="connsiteX6" fmla="*/ 19679 w 583614"/>
                  <a:gd name="connsiteY6" fmla="*/ 581557 h 832637"/>
                  <a:gd name="connsiteX7" fmla="*/ 231129 w 583614"/>
                  <a:gd name="connsiteY7" fmla="*/ 828795 h 832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3614" h="832637">
                    <a:moveTo>
                      <a:pt x="231129" y="828795"/>
                    </a:moveTo>
                    <a:cubicBezTo>
                      <a:pt x="251624" y="826483"/>
                      <a:pt x="270057" y="815260"/>
                      <a:pt x="281511" y="798113"/>
                    </a:cubicBezTo>
                    <a:cubicBezTo>
                      <a:pt x="283342" y="795392"/>
                      <a:pt x="285268" y="792453"/>
                      <a:pt x="287339" y="789347"/>
                    </a:cubicBezTo>
                    <a:cubicBezTo>
                      <a:pt x="330232" y="724322"/>
                      <a:pt x="346921" y="525563"/>
                      <a:pt x="443399" y="313728"/>
                    </a:cubicBezTo>
                    <a:cubicBezTo>
                      <a:pt x="466904" y="262165"/>
                      <a:pt x="551243" y="252893"/>
                      <a:pt x="574243" y="194588"/>
                    </a:cubicBezTo>
                    <a:cubicBezTo>
                      <a:pt x="574243" y="194588"/>
                      <a:pt x="630838" y="5631"/>
                      <a:pt x="465868" y="44"/>
                    </a:cubicBezTo>
                    <a:cubicBezTo>
                      <a:pt x="300898" y="-5544"/>
                      <a:pt x="24086" y="525828"/>
                      <a:pt x="19679" y="581557"/>
                    </a:cubicBezTo>
                    <a:cubicBezTo>
                      <a:pt x="15488" y="635527"/>
                      <a:pt x="-89346" y="864944"/>
                      <a:pt x="231129" y="828795"/>
                    </a:cubicBezTo>
                    <a:close/>
                  </a:path>
                </a:pathLst>
              </a:custGeom>
              <a:solidFill>
                <a:srgbClr val="DD6D2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/>
              <p:cNvSpPr/>
              <p:nvPr/>
            </p:nvSpPr>
            <p:spPr>
              <a:xfrm>
                <a:off x="4492206" y="5506427"/>
                <a:ext cx="261865" cy="134494"/>
              </a:xfrm>
              <a:custGeom>
                <a:avLst/>
                <a:gdLst>
                  <a:gd name="connsiteX0" fmla="*/ 237174 w 237173"/>
                  <a:gd name="connsiteY0" fmla="*/ 121813 h 121812"/>
                  <a:gd name="connsiteX1" fmla="*/ 2483 w 237173"/>
                  <a:gd name="connsiteY1" fmla="*/ 121813 h 121812"/>
                  <a:gd name="connsiteX2" fmla="*/ 9130 w 237173"/>
                  <a:gd name="connsiteY2" fmla="*/ 58883 h 121812"/>
                  <a:gd name="connsiteX3" fmla="*/ 7420 w 237173"/>
                  <a:gd name="connsiteY3" fmla="*/ 4841 h 121812"/>
                  <a:gd name="connsiteX4" fmla="*/ 46964 w 237173"/>
                  <a:gd name="connsiteY4" fmla="*/ 12282 h 121812"/>
                  <a:gd name="connsiteX5" fmla="*/ 81885 w 237173"/>
                  <a:gd name="connsiteY5" fmla="*/ 0 h 121812"/>
                  <a:gd name="connsiteX6" fmla="*/ 148788 w 237173"/>
                  <a:gd name="connsiteY6" fmla="*/ 70275 h 121812"/>
                  <a:gd name="connsiteX7" fmla="*/ 237174 w 237173"/>
                  <a:gd name="connsiteY7" fmla="*/ 121813 h 12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173" h="121812">
                    <a:moveTo>
                      <a:pt x="237174" y="121813"/>
                    </a:moveTo>
                    <a:lnTo>
                      <a:pt x="2483" y="121813"/>
                    </a:lnTo>
                    <a:cubicBezTo>
                      <a:pt x="2483" y="121813"/>
                      <a:pt x="-6284" y="84363"/>
                      <a:pt x="9130" y="58883"/>
                    </a:cubicBezTo>
                    <a:cubicBezTo>
                      <a:pt x="22761" y="36341"/>
                      <a:pt x="17535" y="23505"/>
                      <a:pt x="7420" y="4841"/>
                    </a:cubicBezTo>
                    <a:cubicBezTo>
                      <a:pt x="19883" y="10235"/>
                      <a:pt x="33381" y="12788"/>
                      <a:pt x="46964" y="12282"/>
                    </a:cubicBezTo>
                    <a:cubicBezTo>
                      <a:pt x="58669" y="11608"/>
                      <a:pt x="71048" y="6310"/>
                      <a:pt x="81885" y="0"/>
                    </a:cubicBezTo>
                    <a:cubicBezTo>
                      <a:pt x="92000" y="11536"/>
                      <a:pt x="135277" y="60569"/>
                      <a:pt x="148788" y="70275"/>
                    </a:cubicBezTo>
                    <a:cubicBezTo>
                      <a:pt x="164129" y="81281"/>
                      <a:pt x="232549" y="77355"/>
                      <a:pt x="237174" y="121813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/>
              <p:cNvSpPr/>
              <p:nvPr/>
            </p:nvSpPr>
            <p:spPr>
              <a:xfrm>
                <a:off x="4190350" y="4722406"/>
                <a:ext cx="414949" cy="825610"/>
              </a:xfrm>
              <a:custGeom>
                <a:avLst/>
                <a:gdLst>
                  <a:gd name="connsiteX0" fmla="*/ 203506 w 375822"/>
                  <a:gd name="connsiteY0" fmla="*/ 62133 h 747759"/>
                  <a:gd name="connsiteX1" fmla="*/ 370234 w 375822"/>
                  <a:gd name="connsiteY1" fmla="*/ 665875 h 747759"/>
                  <a:gd name="connsiteX2" fmla="*/ 290543 w 375822"/>
                  <a:gd name="connsiteY2" fmla="*/ 747758 h 747759"/>
                  <a:gd name="connsiteX3" fmla="*/ 239631 w 375822"/>
                  <a:gd name="connsiteY3" fmla="*/ 709996 h 747759"/>
                  <a:gd name="connsiteX4" fmla="*/ 3 w 375822"/>
                  <a:gd name="connsiteY4" fmla="*/ 275270 h 747759"/>
                  <a:gd name="connsiteX5" fmla="*/ 55972 w 375822"/>
                  <a:gd name="connsiteY5" fmla="*/ 7464 h 747759"/>
                  <a:gd name="connsiteX6" fmla="*/ 203506 w 375822"/>
                  <a:gd name="connsiteY6" fmla="*/ 62133 h 747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5822" h="747759">
                    <a:moveTo>
                      <a:pt x="203506" y="62133"/>
                    </a:moveTo>
                    <a:cubicBezTo>
                      <a:pt x="217643" y="168099"/>
                      <a:pt x="272842" y="502663"/>
                      <a:pt x="370234" y="665875"/>
                    </a:cubicBezTo>
                    <a:cubicBezTo>
                      <a:pt x="401542" y="718497"/>
                      <a:pt x="291121" y="747999"/>
                      <a:pt x="290543" y="747758"/>
                    </a:cubicBezTo>
                    <a:cubicBezTo>
                      <a:pt x="275708" y="743881"/>
                      <a:pt x="251022" y="720255"/>
                      <a:pt x="239631" y="709996"/>
                    </a:cubicBezTo>
                    <a:cubicBezTo>
                      <a:pt x="160566" y="638806"/>
                      <a:pt x="3" y="436940"/>
                      <a:pt x="3" y="275270"/>
                    </a:cubicBezTo>
                    <a:cubicBezTo>
                      <a:pt x="3" y="196397"/>
                      <a:pt x="-1394" y="45733"/>
                      <a:pt x="55972" y="7464"/>
                    </a:cubicBezTo>
                    <a:cubicBezTo>
                      <a:pt x="91351" y="-16113"/>
                      <a:pt x="197895" y="20012"/>
                      <a:pt x="203506" y="62133"/>
                    </a:cubicBez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/>
              <p:cNvSpPr/>
              <p:nvPr/>
            </p:nvSpPr>
            <p:spPr>
              <a:xfrm>
                <a:off x="3577394" y="4717331"/>
                <a:ext cx="687244" cy="932671"/>
              </a:xfrm>
              <a:custGeom>
                <a:avLst/>
                <a:gdLst>
                  <a:gd name="connsiteX0" fmla="*/ 270159 w 622441"/>
                  <a:gd name="connsiteY0" fmla="*/ 836500 h 844725"/>
                  <a:gd name="connsiteX1" fmla="*/ 294026 w 622441"/>
                  <a:gd name="connsiteY1" fmla="*/ 801411 h 844725"/>
                  <a:gd name="connsiteX2" fmla="*/ 356305 w 622441"/>
                  <a:gd name="connsiteY2" fmla="*/ 651228 h 844725"/>
                  <a:gd name="connsiteX3" fmla="*/ 449748 w 622441"/>
                  <a:gd name="connsiteY3" fmla="*/ 396982 h 844725"/>
                  <a:gd name="connsiteX4" fmla="*/ 486932 w 622441"/>
                  <a:gd name="connsiteY4" fmla="*/ 310475 h 844725"/>
                  <a:gd name="connsiteX5" fmla="*/ 598076 w 622441"/>
                  <a:gd name="connsiteY5" fmla="*/ 207712 h 844725"/>
                  <a:gd name="connsiteX6" fmla="*/ 522864 w 622441"/>
                  <a:gd name="connsiteY6" fmla="*/ 42 h 844725"/>
                  <a:gd name="connsiteX7" fmla="*/ 26413 w 622441"/>
                  <a:gd name="connsiteY7" fmla="*/ 593597 h 844725"/>
                  <a:gd name="connsiteX8" fmla="*/ 270159 w 622441"/>
                  <a:gd name="connsiteY8" fmla="*/ 836500 h 844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2441" h="844725">
                    <a:moveTo>
                      <a:pt x="270159" y="836500"/>
                    </a:moveTo>
                    <a:cubicBezTo>
                      <a:pt x="270159" y="836500"/>
                      <a:pt x="278853" y="824459"/>
                      <a:pt x="294026" y="801411"/>
                    </a:cubicBezTo>
                    <a:cubicBezTo>
                      <a:pt x="312088" y="774052"/>
                      <a:pt x="332077" y="720226"/>
                      <a:pt x="356305" y="651228"/>
                    </a:cubicBezTo>
                    <a:cubicBezTo>
                      <a:pt x="381761" y="578810"/>
                      <a:pt x="411985" y="489702"/>
                      <a:pt x="449748" y="396982"/>
                    </a:cubicBezTo>
                    <a:cubicBezTo>
                      <a:pt x="461404" y="368347"/>
                      <a:pt x="473831" y="339374"/>
                      <a:pt x="486932" y="310475"/>
                    </a:cubicBezTo>
                    <a:cubicBezTo>
                      <a:pt x="510437" y="258889"/>
                      <a:pt x="575077" y="266017"/>
                      <a:pt x="598076" y="207712"/>
                    </a:cubicBezTo>
                    <a:cubicBezTo>
                      <a:pt x="598076" y="207712"/>
                      <a:pt x="687810" y="5605"/>
                      <a:pt x="522864" y="42"/>
                    </a:cubicBezTo>
                    <a:cubicBezTo>
                      <a:pt x="357918" y="-5521"/>
                      <a:pt x="44427" y="540686"/>
                      <a:pt x="26413" y="593597"/>
                    </a:cubicBezTo>
                    <a:cubicBezTo>
                      <a:pt x="6689" y="651493"/>
                      <a:pt x="-89524" y="891892"/>
                      <a:pt x="270159" y="83650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/>
              <p:cNvSpPr/>
              <p:nvPr/>
            </p:nvSpPr>
            <p:spPr>
              <a:xfrm>
                <a:off x="4301951" y="5506427"/>
                <a:ext cx="261945" cy="134494"/>
              </a:xfrm>
              <a:custGeom>
                <a:avLst/>
                <a:gdLst>
                  <a:gd name="connsiteX0" fmla="*/ 237246 w 237245"/>
                  <a:gd name="connsiteY0" fmla="*/ 121813 h 121812"/>
                  <a:gd name="connsiteX1" fmla="*/ 2483 w 237245"/>
                  <a:gd name="connsiteY1" fmla="*/ 121813 h 121812"/>
                  <a:gd name="connsiteX2" fmla="*/ 9130 w 237245"/>
                  <a:gd name="connsiteY2" fmla="*/ 58883 h 121812"/>
                  <a:gd name="connsiteX3" fmla="*/ 7444 w 237245"/>
                  <a:gd name="connsiteY3" fmla="*/ 4841 h 121812"/>
                  <a:gd name="connsiteX4" fmla="*/ 46988 w 237245"/>
                  <a:gd name="connsiteY4" fmla="*/ 12282 h 121812"/>
                  <a:gd name="connsiteX5" fmla="*/ 81909 w 237245"/>
                  <a:gd name="connsiteY5" fmla="*/ 0 h 121812"/>
                  <a:gd name="connsiteX6" fmla="*/ 148788 w 237245"/>
                  <a:gd name="connsiteY6" fmla="*/ 70275 h 121812"/>
                  <a:gd name="connsiteX7" fmla="*/ 237246 w 237245"/>
                  <a:gd name="connsiteY7" fmla="*/ 121813 h 12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245" h="121812">
                    <a:moveTo>
                      <a:pt x="237246" y="121813"/>
                    </a:moveTo>
                    <a:lnTo>
                      <a:pt x="2483" y="121813"/>
                    </a:lnTo>
                    <a:cubicBezTo>
                      <a:pt x="2483" y="121813"/>
                      <a:pt x="-6284" y="84363"/>
                      <a:pt x="9130" y="58883"/>
                    </a:cubicBezTo>
                    <a:cubicBezTo>
                      <a:pt x="22785" y="36341"/>
                      <a:pt x="17535" y="23505"/>
                      <a:pt x="7444" y="4841"/>
                    </a:cubicBezTo>
                    <a:cubicBezTo>
                      <a:pt x="19907" y="10235"/>
                      <a:pt x="33417" y="12788"/>
                      <a:pt x="46988" y="12282"/>
                    </a:cubicBezTo>
                    <a:cubicBezTo>
                      <a:pt x="58693" y="11608"/>
                      <a:pt x="71072" y="6310"/>
                      <a:pt x="81909" y="0"/>
                    </a:cubicBezTo>
                    <a:cubicBezTo>
                      <a:pt x="92000" y="11536"/>
                      <a:pt x="135277" y="60569"/>
                      <a:pt x="148788" y="70275"/>
                    </a:cubicBezTo>
                    <a:cubicBezTo>
                      <a:pt x="164081" y="81281"/>
                      <a:pt x="232501" y="77355"/>
                      <a:pt x="237246" y="121813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/>
              <p:cNvSpPr/>
              <p:nvPr/>
            </p:nvSpPr>
            <p:spPr>
              <a:xfrm>
                <a:off x="3947312" y="4982805"/>
                <a:ext cx="126654" cy="453528"/>
              </a:xfrm>
              <a:custGeom>
                <a:avLst/>
                <a:gdLst>
                  <a:gd name="connsiteX0" fmla="*/ 21269 w 114711"/>
                  <a:gd name="connsiteY0" fmla="*/ 410763 h 410763"/>
                  <a:gd name="connsiteX1" fmla="*/ 114711 w 114711"/>
                  <a:gd name="connsiteY1" fmla="*/ 156541 h 410763"/>
                  <a:gd name="connsiteX2" fmla="*/ 47808 w 114711"/>
                  <a:gd name="connsiteY2" fmla="*/ 0 h 410763"/>
                  <a:gd name="connsiteX3" fmla="*/ 21269 w 114711"/>
                  <a:gd name="connsiteY3" fmla="*/ 410763 h 410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711" h="410763">
                    <a:moveTo>
                      <a:pt x="21269" y="410763"/>
                    </a:moveTo>
                    <a:cubicBezTo>
                      <a:pt x="46725" y="338369"/>
                      <a:pt x="76949" y="249261"/>
                      <a:pt x="114711" y="156541"/>
                    </a:cubicBezTo>
                    <a:cubicBezTo>
                      <a:pt x="104862" y="86290"/>
                      <a:pt x="83596" y="24830"/>
                      <a:pt x="47808" y="0"/>
                    </a:cubicBezTo>
                    <a:cubicBezTo>
                      <a:pt x="47808" y="72"/>
                      <a:pt x="-38939" y="268865"/>
                      <a:pt x="21269" y="410763"/>
                    </a:cubicBez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4000123" y="4726999"/>
                <a:ext cx="414893" cy="821016"/>
              </a:xfrm>
              <a:custGeom>
                <a:avLst/>
                <a:gdLst>
                  <a:gd name="connsiteX0" fmla="*/ 238737 w 375771"/>
                  <a:gd name="connsiteY0" fmla="*/ 50459 h 743599"/>
                  <a:gd name="connsiteX1" fmla="*/ 370183 w 375771"/>
                  <a:gd name="connsiteY1" fmla="*/ 661715 h 743599"/>
                  <a:gd name="connsiteX2" fmla="*/ 290468 w 375771"/>
                  <a:gd name="connsiteY2" fmla="*/ 743598 h 743599"/>
                  <a:gd name="connsiteX3" fmla="*/ 239580 w 375771"/>
                  <a:gd name="connsiteY3" fmla="*/ 705835 h 743599"/>
                  <a:gd name="connsiteX4" fmla="*/ 0 w 375771"/>
                  <a:gd name="connsiteY4" fmla="*/ 271037 h 743599"/>
                  <a:gd name="connsiteX5" fmla="*/ 149918 w 375771"/>
                  <a:gd name="connsiteY5" fmla="*/ 9541 h 743599"/>
                  <a:gd name="connsiteX6" fmla="*/ 238737 w 375771"/>
                  <a:gd name="connsiteY6" fmla="*/ 50459 h 74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5771" h="743599">
                    <a:moveTo>
                      <a:pt x="238737" y="50459"/>
                    </a:moveTo>
                    <a:cubicBezTo>
                      <a:pt x="252874" y="156425"/>
                      <a:pt x="272790" y="498406"/>
                      <a:pt x="370183" y="661715"/>
                    </a:cubicBezTo>
                    <a:cubicBezTo>
                      <a:pt x="401491" y="714337"/>
                      <a:pt x="291070" y="743839"/>
                      <a:pt x="290468" y="743598"/>
                    </a:cubicBezTo>
                    <a:cubicBezTo>
                      <a:pt x="275656" y="739720"/>
                      <a:pt x="250947" y="716095"/>
                      <a:pt x="239580" y="705835"/>
                    </a:cubicBezTo>
                    <a:cubicBezTo>
                      <a:pt x="160515" y="634573"/>
                      <a:pt x="0" y="432804"/>
                      <a:pt x="0" y="271037"/>
                    </a:cubicBezTo>
                    <a:cubicBezTo>
                      <a:pt x="0" y="192164"/>
                      <a:pt x="92576" y="47834"/>
                      <a:pt x="149918" y="9541"/>
                    </a:cubicBezTo>
                    <a:cubicBezTo>
                      <a:pt x="185248" y="-13964"/>
                      <a:pt x="233125" y="8337"/>
                      <a:pt x="238737" y="50459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3992173" y="4378565"/>
                <a:ext cx="60307" cy="20220"/>
              </a:xfrm>
              <a:custGeom>
                <a:avLst/>
                <a:gdLst>
                  <a:gd name="connsiteX0" fmla="*/ 54621 w 54620"/>
                  <a:gd name="connsiteY0" fmla="*/ 3416 h 18313"/>
                  <a:gd name="connsiteX1" fmla="*/ 0 w 54620"/>
                  <a:gd name="connsiteY1" fmla="*/ 1007 h 18313"/>
                  <a:gd name="connsiteX2" fmla="*/ 31862 w 54620"/>
                  <a:gd name="connsiteY2" fmla="*/ 18275 h 18313"/>
                  <a:gd name="connsiteX3" fmla="*/ 54621 w 54620"/>
                  <a:gd name="connsiteY3" fmla="*/ 3416 h 18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620" h="18313">
                    <a:moveTo>
                      <a:pt x="54621" y="3416"/>
                    </a:moveTo>
                    <a:cubicBezTo>
                      <a:pt x="54621" y="3416"/>
                      <a:pt x="40291" y="-2244"/>
                      <a:pt x="0" y="1007"/>
                    </a:cubicBezTo>
                    <a:cubicBezTo>
                      <a:pt x="0" y="1007"/>
                      <a:pt x="2143" y="16733"/>
                      <a:pt x="31862" y="18275"/>
                    </a:cubicBezTo>
                    <a:cubicBezTo>
                      <a:pt x="48696" y="19190"/>
                      <a:pt x="54621" y="3416"/>
                      <a:pt x="54621" y="34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4656432" y="4350534"/>
                <a:ext cx="169992" cy="398086"/>
              </a:xfrm>
              <a:custGeom>
                <a:avLst/>
                <a:gdLst>
                  <a:gd name="connsiteX0" fmla="*/ 153964 w 153963"/>
                  <a:gd name="connsiteY0" fmla="*/ 87831 h 360549"/>
                  <a:gd name="connsiteX1" fmla="*/ 105292 w 153963"/>
                  <a:gd name="connsiteY1" fmla="*/ 0 h 360549"/>
                  <a:gd name="connsiteX2" fmla="*/ 0 w 153963"/>
                  <a:gd name="connsiteY2" fmla="*/ 293863 h 360549"/>
                  <a:gd name="connsiteX3" fmla="*/ 62110 w 153963"/>
                  <a:gd name="connsiteY3" fmla="*/ 360550 h 360549"/>
                  <a:gd name="connsiteX4" fmla="*/ 153964 w 153963"/>
                  <a:gd name="connsiteY4" fmla="*/ 87831 h 360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963" h="360549">
                    <a:moveTo>
                      <a:pt x="153964" y="87831"/>
                    </a:moveTo>
                    <a:lnTo>
                      <a:pt x="105292" y="0"/>
                    </a:lnTo>
                    <a:lnTo>
                      <a:pt x="0" y="293863"/>
                    </a:lnTo>
                    <a:lnTo>
                      <a:pt x="62110" y="360550"/>
                    </a:lnTo>
                    <a:lnTo>
                      <a:pt x="153964" y="87831"/>
                    </a:lnTo>
                    <a:close/>
                  </a:path>
                </a:pathLst>
              </a:custGeom>
              <a:solidFill>
                <a:srgbClr val="163560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4437725" y="4447510"/>
                <a:ext cx="388700" cy="365567"/>
              </a:xfrm>
              <a:custGeom>
                <a:avLst/>
                <a:gdLst>
                  <a:gd name="connsiteX0" fmla="*/ 97898 w 352048"/>
                  <a:gd name="connsiteY0" fmla="*/ 51442 h 331096"/>
                  <a:gd name="connsiteX1" fmla="*/ 0 w 352048"/>
                  <a:gd name="connsiteY1" fmla="*/ 331096 h 331096"/>
                  <a:gd name="connsiteX2" fmla="*/ 260195 w 352048"/>
                  <a:gd name="connsiteY2" fmla="*/ 272719 h 331096"/>
                  <a:gd name="connsiteX3" fmla="*/ 352048 w 352048"/>
                  <a:gd name="connsiteY3" fmla="*/ 0 h 331096"/>
                  <a:gd name="connsiteX4" fmla="*/ 97898 w 352048"/>
                  <a:gd name="connsiteY4" fmla="*/ 51442 h 331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2048" h="331096">
                    <a:moveTo>
                      <a:pt x="97898" y="51442"/>
                    </a:moveTo>
                    <a:lnTo>
                      <a:pt x="0" y="331096"/>
                    </a:lnTo>
                    <a:lnTo>
                      <a:pt x="260195" y="272719"/>
                    </a:lnTo>
                    <a:lnTo>
                      <a:pt x="352048" y="0"/>
                    </a:lnTo>
                    <a:lnTo>
                      <a:pt x="97898" y="51442"/>
                    </a:lnTo>
                    <a:close/>
                  </a:path>
                </a:pathLst>
              </a:custGeom>
              <a:solidFill>
                <a:srgbClr val="1C468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4438416" y="4496490"/>
                <a:ext cx="107399" cy="301005"/>
              </a:xfrm>
              <a:custGeom>
                <a:avLst/>
                <a:gdLst>
                  <a:gd name="connsiteX0" fmla="*/ 4552 w 97272"/>
                  <a:gd name="connsiteY0" fmla="*/ 272622 h 272622"/>
                  <a:gd name="connsiteX1" fmla="*/ 0 w 97272"/>
                  <a:gd name="connsiteY1" fmla="*/ 264650 h 272622"/>
                  <a:gd name="connsiteX2" fmla="*/ 92624 w 97272"/>
                  <a:gd name="connsiteY2" fmla="*/ 0 h 272622"/>
                  <a:gd name="connsiteX3" fmla="*/ 97272 w 97272"/>
                  <a:gd name="connsiteY3" fmla="*/ 7081 h 272622"/>
                  <a:gd name="connsiteX4" fmla="*/ 4552 w 97272"/>
                  <a:gd name="connsiteY4" fmla="*/ 272622 h 272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272" h="272622">
                    <a:moveTo>
                      <a:pt x="4552" y="272622"/>
                    </a:moveTo>
                    <a:lnTo>
                      <a:pt x="0" y="264650"/>
                    </a:lnTo>
                    <a:lnTo>
                      <a:pt x="92624" y="0"/>
                    </a:lnTo>
                    <a:lnTo>
                      <a:pt x="97272" y="7081"/>
                    </a:lnTo>
                    <a:lnTo>
                      <a:pt x="4552" y="272622"/>
                    </a:lnTo>
                    <a:close/>
                  </a:path>
                </a:pathLst>
              </a:custGeom>
              <a:solidFill>
                <a:srgbClr val="EFDEC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4540683" y="4443496"/>
                <a:ext cx="285742" cy="60812"/>
              </a:xfrm>
              <a:custGeom>
                <a:avLst/>
                <a:gdLst>
                  <a:gd name="connsiteX0" fmla="*/ 0 w 258798"/>
                  <a:gd name="connsiteY0" fmla="*/ 47998 h 55078"/>
                  <a:gd name="connsiteX1" fmla="*/ 246684 w 258798"/>
                  <a:gd name="connsiteY1" fmla="*/ 0 h 55078"/>
                  <a:gd name="connsiteX2" fmla="*/ 258798 w 258798"/>
                  <a:gd name="connsiteY2" fmla="*/ 3636 h 55078"/>
                  <a:gd name="connsiteX3" fmla="*/ 4648 w 258798"/>
                  <a:gd name="connsiteY3" fmla="*/ 55078 h 55078"/>
                  <a:gd name="connsiteX4" fmla="*/ 0 w 258798"/>
                  <a:gd name="connsiteY4" fmla="*/ 47998 h 55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798" h="55078">
                    <a:moveTo>
                      <a:pt x="0" y="47998"/>
                    </a:moveTo>
                    <a:lnTo>
                      <a:pt x="246684" y="0"/>
                    </a:lnTo>
                    <a:lnTo>
                      <a:pt x="258798" y="3636"/>
                    </a:lnTo>
                    <a:lnTo>
                      <a:pt x="4648" y="55078"/>
                    </a:lnTo>
                    <a:lnTo>
                      <a:pt x="0" y="47998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4731257" y="4355267"/>
                <a:ext cx="95167" cy="104155"/>
              </a:xfrm>
              <a:custGeom>
                <a:avLst/>
                <a:gdLst>
                  <a:gd name="connsiteX0" fmla="*/ 86194 w 86193"/>
                  <a:gd name="connsiteY0" fmla="*/ 83545 h 94334"/>
                  <a:gd name="connsiteX1" fmla="*/ 33572 w 86193"/>
                  <a:gd name="connsiteY1" fmla="*/ 0 h 94334"/>
                  <a:gd name="connsiteX2" fmla="*/ 0 w 86193"/>
                  <a:gd name="connsiteY2" fmla="*/ 94334 h 94334"/>
                  <a:gd name="connsiteX3" fmla="*/ 74080 w 86193"/>
                  <a:gd name="connsiteY3" fmla="*/ 79908 h 94334"/>
                  <a:gd name="connsiteX4" fmla="*/ 86194 w 86193"/>
                  <a:gd name="connsiteY4" fmla="*/ 83545 h 94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193" h="94334">
                    <a:moveTo>
                      <a:pt x="86194" y="83545"/>
                    </a:moveTo>
                    <a:lnTo>
                      <a:pt x="33572" y="0"/>
                    </a:lnTo>
                    <a:lnTo>
                      <a:pt x="0" y="94334"/>
                    </a:lnTo>
                    <a:lnTo>
                      <a:pt x="74080" y="79908"/>
                    </a:lnTo>
                    <a:lnTo>
                      <a:pt x="86194" y="83545"/>
                    </a:lnTo>
                    <a:close/>
                  </a:path>
                </a:pathLst>
              </a:custGeom>
              <a:solidFill>
                <a:srgbClr val="EFDEC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/>
              <p:cNvSpPr/>
              <p:nvPr/>
            </p:nvSpPr>
            <p:spPr>
              <a:xfrm>
                <a:off x="3668680" y="4504834"/>
                <a:ext cx="1009567" cy="300588"/>
              </a:xfrm>
              <a:custGeom>
                <a:avLst/>
                <a:gdLst>
                  <a:gd name="connsiteX0" fmla="*/ 869542 w 914370"/>
                  <a:gd name="connsiteY0" fmla="*/ 40031 h 272244"/>
                  <a:gd name="connsiteX1" fmla="*/ 824554 w 914370"/>
                  <a:gd name="connsiteY1" fmla="*/ 26496 h 272244"/>
                  <a:gd name="connsiteX2" fmla="*/ 837848 w 914370"/>
                  <a:gd name="connsiteY2" fmla="*/ 11637 h 272244"/>
                  <a:gd name="connsiteX3" fmla="*/ 832381 w 914370"/>
                  <a:gd name="connsiteY3" fmla="*/ 1209 h 272244"/>
                  <a:gd name="connsiteX4" fmla="*/ 783203 w 914370"/>
                  <a:gd name="connsiteY4" fmla="*/ 22041 h 272244"/>
                  <a:gd name="connsiteX5" fmla="*/ 783203 w 914370"/>
                  <a:gd name="connsiteY5" fmla="*/ 22041 h 272244"/>
                  <a:gd name="connsiteX6" fmla="*/ 741467 w 914370"/>
                  <a:gd name="connsiteY6" fmla="*/ 59105 h 272244"/>
                  <a:gd name="connsiteX7" fmla="*/ 440186 w 914370"/>
                  <a:gd name="connsiteY7" fmla="*/ 155342 h 272244"/>
                  <a:gd name="connsiteX8" fmla="*/ 56854 w 914370"/>
                  <a:gd name="connsiteY8" fmla="*/ 35118 h 272244"/>
                  <a:gd name="connsiteX9" fmla="*/ 22921 w 914370"/>
                  <a:gd name="connsiteY9" fmla="*/ 166275 h 272244"/>
                  <a:gd name="connsiteX10" fmla="*/ 431878 w 914370"/>
                  <a:gd name="connsiteY10" fmla="*/ 272242 h 272244"/>
                  <a:gd name="connsiteX11" fmla="*/ 765695 w 914370"/>
                  <a:gd name="connsiteY11" fmla="*/ 104791 h 272244"/>
                  <a:gd name="connsiteX12" fmla="*/ 820364 w 914370"/>
                  <a:gd name="connsiteY12" fmla="*/ 95158 h 272244"/>
                  <a:gd name="connsiteX13" fmla="*/ 912169 w 914370"/>
                  <a:gd name="connsiteY13" fmla="*/ 75482 h 272244"/>
                  <a:gd name="connsiteX14" fmla="*/ 869542 w 914370"/>
                  <a:gd name="connsiteY14" fmla="*/ 40031 h 272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14370" h="272244">
                    <a:moveTo>
                      <a:pt x="869542" y="40031"/>
                    </a:moveTo>
                    <a:cubicBezTo>
                      <a:pt x="861088" y="38393"/>
                      <a:pt x="843050" y="31554"/>
                      <a:pt x="824554" y="26496"/>
                    </a:cubicBezTo>
                    <a:cubicBezTo>
                      <a:pt x="830045" y="22234"/>
                      <a:pt x="836138" y="17008"/>
                      <a:pt x="837848" y="11637"/>
                    </a:cubicBezTo>
                    <a:cubicBezTo>
                      <a:pt x="841123" y="1281"/>
                      <a:pt x="843315" y="-2066"/>
                      <a:pt x="832381" y="1209"/>
                    </a:cubicBezTo>
                    <a:cubicBezTo>
                      <a:pt x="821448" y="4484"/>
                      <a:pt x="783203" y="22041"/>
                      <a:pt x="783203" y="22041"/>
                    </a:cubicBezTo>
                    <a:lnTo>
                      <a:pt x="783203" y="22041"/>
                    </a:lnTo>
                    <a:cubicBezTo>
                      <a:pt x="761529" y="28375"/>
                      <a:pt x="741467" y="59105"/>
                      <a:pt x="741467" y="59105"/>
                    </a:cubicBezTo>
                    <a:cubicBezTo>
                      <a:pt x="741467" y="59105"/>
                      <a:pt x="472482" y="153704"/>
                      <a:pt x="440186" y="155342"/>
                    </a:cubicBezTo>
                    <a:cubicBezTo>
                      <a:pt x="390093" y="157750"/>
                      <a:pt x="56854" y="35118"/>
                      <a:pt x="56854" y="35118"/>
                    </a:cubicBezTo>
                    <a:cubicBezTo>
                      <a:pt x="-21802" y="52482"/>
                      <a:pt x="-4149" y="149128"/>
                      <a:pt x="22921" y="166275"/>
                    </a:cubicBezTo>
                    <a:cubicBezTo>
                      <a:pt x="49990" y="183423"/>
                      <a:pt x="289763" y="270652"/>
                      <a:pt x="431878" y="272242"/>
                    </a:cubicBezTo>
                    <a:cubicBezTo>
                      <a:pt x="503862" y="273084"/>
                      <a:pt x="765695" y="104791"/>
                      <a:pt x="765695" y="104791"/>
                    </a:cubicBezTo>
                    <a:cubicBezTo>
                      <a:pt x="765695" y="104791"/>
                      <a:pt x="796305" y="90798"/>
                      <a:pt x="820364" y="95158"/>
                    </a:cubicBezTo>
                    <a:cubicBezTo>
                      <a:pt x="844423" y="99517"/>
                      <a:pt x="900151" y="95158"/>
                      <a:pt x="912169" y="75482"/>
                    </a:cubicBezTo>
                    <a:cubicBezTo>
                      <a:pt x="924187" y="55806"/>
                      <a:pt x="883751" y="42753"/>
                      <a:pt x="869542" y="40031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/>
              <p:cNvSpPr/>
              <p:nvPr/>
            </p:nvSpPr>
            <p:spPr>
              <a:xfrm>
                <a:off x="3655442" y="4535076"/>
                <a:ext cx="265575" cy="203255"/>
              </a:xfrm>
              <a:custGeom>
                <a:avLst/>
                <a:gdLst>
                  <a:gd name="connsiteX0" fmla="*/ 240533 w 240533"/>
                  <a:gd name="connsiteY0" fmla="*/ 68249 h 184089"/>
                  <a:gd name="connsiteX1" fmla="*/ 108365 w 240533"/>
                  <a:gd name="connsiteY1" fmla="*/ 184090 h 184089"/>
                  <a:gd name="connsiteX2" fmla="*/ 23495 w 240533"/>
                  <a:gd name="connsiteY2" fmla="*/ 16856 h 184089"/>
                  <a:gd name="connsiteX3" fmla="*/ 240533 w 240533"/>
                  <a:gd name="connsiteY3" fmla="*/ 68249 h 18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0533" h="184089">
                    <a:moveTo>
                      <a:pt x="240533" y="68249"/>
                    </a:moveTo>
                    <a:cubicBezTo>
                      <a:pt x="240533" y="68249"/>
                      <a:pt x="210742" y="162607"/>
                      <a:pt x="108365" y="184090"/>
                    </a:cubicBezTo>
                    <a:cubicBezTo>
                      <a:pt x="108365" y="184090"/>
                      <a:pt x="-60675" y="131998"/>
                      <a:pt x="23495" y="16856"/>
                    </a:cubicBezTo>
                    <a:cubicBezTo>
                      <a:pt x="23495" y="16856"/>
                      <a:pt x="106703" y="-44990"/>
                      <a:pt x="240533" y="68249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/>
              <p:cNvSpPr/>
              <p:nvPr/>
            </p:nvSpPr>
            <p:spPr>
              <a:xfrm>
                <a:off x="4761332" y="4504032"/>
                <a:ext cx="60923" cy="124719"/>
              </a:xfrm>
              <a:custGeom>
                <a:avLst/>
                <a:gdLst>
                  <a:gd name="connsiteX0" fmla="*/ 54596 w 55178"/>
                  <a:gd name="connsiteY0" fmla="*/ 47862 h 112959"/>
                  <a:gd name="connsiteX1" fmla="*/ 54596 w 55178"/>
                  <a:gd name="connsiteY1" fmla="*/ 47862 h 112959"/>
                  <a:gd name="connsiteX2" fmla="*/ 53705 w 55178"/>
                  <a:gd name="connsiteY2" fmla="*/ 40204 h 112959"/>
                  <a:gd name="connsiteX3" fmla="*/ 21674 w 55178"/>
                  <a:gd name="connsiteY3" fmla="*/ 491 h 112959"/>
                  <a:gd name="connsiteX4" fmla="*/ 2745 w 55178"/>
                  <a:gd name="connsiteY4" fmla="*/ 47862 h 112959"/>
                  <a:gd name="connsiteX5" fmla="*/ 22637 w 55178"/>
                  <a:gd name="connsiteY5" fmla="*/ 83120 h 112959"/>
                  <a:gd name="connsiteX6" fmla="*/ 22637 w 55178"/>
                  <a:gd name="connsiteY6" fmla="*/ 83120 h 112959"/>
                  <a:gd name="connsiteX7" fmla="*/ 21674 w 55178"/>
                  <a:gd name="connsiteY7" fmla="*/ 112959 h 112959"/>
                  <a:gd name="connsiteX8" fmla="*/ 54596 w 55178"/>
                  <a:gd name="connsiteY8" fmla="*/ 47862 h 112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5178" h="112959">
                    <a:moveTo>
                      <a:pt x="54596" y="47862"/>
                    </a:moveTo>
                    <a:lnTo>
                      <a:pt x="54596" y="47862"/>
                    </a:lnTo>
                    <a:cubicBezTo>
                      <a:pt x="54668" y="45285"/>
                      <a:pt x="54379" y="42709"/>
                      <a:pt x="53705" y="40204"/>
                    </a:cubicBezTo>
                    <a:cubicBezTo>
                      <a:pt x="53705" y="40204"/>
                      <a:pt x="29622" y="2056"/>
                      <a:pt x="21674" y="491"/>
                    </a:cubicBezTo>
                    <a:cubicBezTo>
                      <a:pt x="-2409" y="-4326"/>
                      <a:pt x="-2409" y="27415"/>
                      <a:pt x="2745" y="47862"/>
                    </a:cubicBezTo>
                    <a:cubicBezTo>
                      <a:pt x="6357" y="61084"/>
                      <a:pt x="13197" y="73198"/>
                      <a:pt x="22637" y="83120"/>
                    </a:cubicBezTo>
                    <a:lnTo>
                      <a:pt x="22637" y="83120"/>
                    </a:lnTo>
                    <a:lnTo>
                      <a:pt x="21674" y="112959"/>
                    </a:lnTo>
                    <a:cubicBezTo>
                      <a:pt x="62302" y="90634"/>
                      <a:pt x="54596" y="47862"/>
                      <a:pt x="54596" y="47862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/>
              <p:cNvSpPr/>
              <p:nvPr/>
            </p:nvSpPr>
            <p:spPr>
              <a:xfrm>
                <a:off x="2335611" y="3627724"/>
                <a:ext cx="927102" cy="872463"/>
              </a:xfrm>
              <a:custGeom>
                <a:avLst/>
                <a:gdLst>
                  <a:gd name="connsiteX0" fmla="*/ 839346 w 839681"/>
                  <a:gd name="connsiteY0" fmla="*/ 343475 h 790194"/>
                  <a:gd name="connsiteX1" fmla="*/ 445802 w 839681"/>
                  <a:gd name="connsiteY1" fmla="*/ 0 h 790194"/>
                  <a:gd name="connsiteX2" fmla="*/ 937 w 839681"/>
                  <a:gd name="connsiteY2" fmla="*/ 369051 h 790194"/>
                  <a:gd name="connsiteX3" fmla="*/ 409340 w 839681"/>
                  <a:gd name="connsiteY3" fmla="*/ 697691 h 790194"/>
                  <a:gd name="connsiteX4" fmla="*/ 659227 w 839681"/>
                  <a:gd name="connsiteY4" fmla="*/ 651451 h 790194"/>
                  <a:gd name="connsiteX5" fmla="*/ 815262 w 839681"/>
                  <a:gd name="connsiteY5" fmla="*/ 790194 h 790194"/>
                  <a:gd name="connsiteX6" fmla="*/ 738533 w 839681"/>
                  <a:gd name="connsiteY6" fmla="*/ 598444 h 790194"/>
                  <a:gd name="connsiteX7" fmla="*/ 839346 w 839681"/>
                  <a:gd name="connsiteY7" fmla="*/ 343475 h 790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9681" h="790194">
                    <a:moveTo>
                      <a:pt x="839346" y="343475"/>
                    </a:moveTo>
                    <a:cubicBezTo>
                      <a:pt x="848979" y="105653"/>
                      <a:pt x="649618" y="0"/>
                      <a:pt x="445802" y="0"/>
                    </a:cubicBezTo>
                    <a:cubicBezTo>
                      <a:pt x="241986" y="0"/>
                      <a:pt x="20155" y="52814"/>
                      <a:pt x="937" y="369051"/>
                    </a:cubicBezTo>
                    <a:cubicBezTo>
                      <a:pt x="-11418" y="572506"/>
                      <a:pt x="97029" y="697691"/>
                      <a:pt x="409340" y="697691"/>
                    </a:cubicBezTo>
                    <a:cubicBezTo>
                      <a:pt x="514656" y="697691"/>
                      <a:pt x="596515" y="681073"/>
                      <a:pt x="659227" y="651451"/>
                    </a:cubicBezTo>
                    <a:lnTo>
                      <a:pt x="815262" y="790194"/>
                    </a:lnTo>
                    <a:lnTo>
                      <a:pt x="738533" y="598444"/>
                    </a:lnTo>
                    <a:cubicBezTo>
                      <a:pt x="806472" y="535225"/>
                      <a:pt x="835107" y="446117"/>
                      <a:pt x="839346" y="343475"/>
                    </a:cubicBezTo>
                    <a:close/>
                  </a:path>
                </a:pathLst>
              </a:custGeom>
              <a:solidFill>
                <a:srgbClr val="EBF3F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/>
              <p:cNvSpPr/>
              <p:nvPr/>
            </p:nvSpPr>
            <p:spPr>
              <a:xfrm>
                <a:off x="2640389" y="3919183"/>
                <a:ext cx="72804" cy="143056"/>
              </a:xfrm>
              <a:custGeom>
                <a:avLst/>
                <a:gdLst>
                  <a:gd name="connsiteX0" fmla="*/ 14811 w 65939"/>
                  <a:gd name="connsiteY0" fmla="*/ 0 h 129567"/>
                  <a:gd name="connsiteX1" fmla="*/ 14811 w 65939"/>
                  <a:gd name="connsiteY1" fmla="*/ 55536 h 129567"/>
                  <a:gd name="connsiteX2" fmla="*/ 51129 w 65939"/>
                  <a:gd name="connsiteY2" fmla="*/ 55536 h 129567"/>
                  <a:gd name="connsiteX3" fmla="*/ 51129 w 65939"/>
                  <a:gd name="connsiteY3" fmla="*/ 0 h 129567"/>
                  <a:gd name="connsiteX4" fmla="*/ 65940 w 65939"/>
                  <a:gd name="connsiteY4" fmla="*/ 0 h 129567"/>
                  <a:gd name="connsiteX5" fmla="*/ 65940 w 65939"/>
                  <a:gd name="connsiteY5" fmla="*/ 129568 h 129567"/>
                  <a:gd name="connsiteX6" fmla="*/ 51129 w 65939"/>
                  <a:gd name="connsiteY6" fmla="*/ 129568 h 129567"/>
                  <a:gd name="connsiteX7" fmla="*/ 51129 w 65939"/>
                  <a:gd name="connsiteY7" fmla="*/ 68998 h 129567"/>
                  <a:gd name="connsiteX8" fmla="*/ 14811 w 65939"/>
                  <a:gd name="connsiteY8" fmla="*/ 68998 h 129567"/>
                  <a:gd name="connsiteX9" fmla="*/ 14811 w 65939"/>
                  <a:gd name="connsiteY9" fmla="*/ 129568 h 129567"/>
                  <a:gd name="connsiteX10" fmla="*/ 0 w 65939"/>
                  <a:gd name="connsiteY10" fmla="*/ 129568 h 129567"/>
                  <a:gd name="connsiteX11" fmla="*/ 0 w 65939"/>
                  <a:gd name="connsiteY11" fmla="*/ 0 h 129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5939" h="129567">
                    <a:moveTo>
                      <a:pt x="14811" y="0"/>
                    </a:moveTo>
                    <a:lnTo>
                      <a:pt x="14811" y="55536"/>
                    </a:lnTo>
                    <a:lnTo>
                      <a:pt x="51129" y="55536"/>
                    </a:lnTo>
                    <a:lnTo>
                      <a:pt x="51129" y="0"/>
                    </a:lnTo>
                    <a:lnTo>
                      <a:pt x="65940" y="0"/>
                    </a:lnTo>
                    <a:lnTo>
                      <a:pt x="65940" y="129568"/>
                    </a:lnTo>
                    <a:lnTo>
                      <a:pt x="51129" y="129568"/>
                    </a:lnTo>
                    <a:lnTo>
                      <a:pt x="51129" y="68998"/>
                    </a:lnTo>
                    <a:lnTo>
                      <a:pt x="14811" y="68998"/>
                    </a:lnTo>
                    <a:lnTo>
                      <a:pt x="14811" y="129568"/>
                    </a:lnTo>
                    <a:lnTo>
                      <a:pt x="0" y="1295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/>
              <p:cNvSpPr/>
              <p:nvPr/>
            </p:nvSpPr>
            <p:spPr>
              <a:xfrm>
                <a:off x="2731781" y="3958005"/>
                <a:ext cx="64056" cy="105513"/>
              </a:xfrm>
              <a:custGeom>
                <a:avLst/>
                <a:gdLst>
                  <a:gd name="connsiteX0" fmla="*/ 14691 w 58016"/>
                  <a:gd name="connsiteY0" fmla="*/ 49226 h 95564"/>
                  <a:gd name="connsiteX1" fmla="*/ 36631 w 58016"/>
                  <a:gd name="connsiteY1" fmla="*/ 83834 h 95564"/>
                  <a:gd name="connsiteX2" fmla="*/ 51996 w 58016"/>
                  <a:gd name="connsiteY2" fmla="*/ 80366 h 95564"/>
                  <a:gd name="connsiteX3" fmla="*/ 54404 w 58016"/>
                  <a:gd name="connsiteY3" fmla="*/ 91131 h 95564"/>
                  <a:gd name="connsiteX4" fmla="*/ 33837 w 58016"/>
                  <a:gd name="connsiteY4" fmla="*/ 95562 h 95564"/>
                  <a:gd name="connsiteX5" fmla="*/ 0 w 58016"/>
                  <a:gd name="connsiteY5" fmla="*/ 48841 h 95564"/>
                  <a:gd name="connsiteX6" fmla="*/ 31525 w 58016"/>
                  <a:gd name="connsiteY6" fmla="*/ 0 h 95564"/>
                  <a:gd name="connsiteX7" fmla="*/ 58016 w 58016"/>
                  <a:gd name="connsiteY7" fmla="*/ 40773 h 95564"/>
                  <a:gd name="connsiteX8" fmla="*/ 57631 w 58016"/>
                  <a:gd name="connsiteY8" fmla="*/ 49226 h 95564"/>
                  <a:gd name="connsiteX9" fmla="*/ 43928 w 58016"/>
                  <a:gd name="connsiteY9" fmla="*/ 38268 h 95564"/>
                  <a:gd name="connsiteX10" fmla="*/ 30080 w 58016"/>
                  <a:gd name="connsiteY10" fmla="*/ 11536 h 95564"/>
                  <a:gd name="connsiteX11" fmla="*/ 14883 w 58016"/>
                  <a:gd name="connsiteY11" fmla="*/ 38268 h 95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016" h="95564">
                    <a:moveTo>
                      <a:pt x="14691" y="49226"/>
                    </a:moveTo>
                    <a:cubicBezTo>
                      <a:pt x="14691" y="77861"/>
                      <a:pt x="26034" y="83834"/>
                      <a:pt x="36631" y="83834"/>
                    </a:cubicBezTo>
                    <a:cubicBezTo>
                      <a:pt x="41958" y="83930"/>
                      <a:pt x="47230" y="82750"/>
                      <a:pt x="51996" y="80366"/>
                    </a:cubicBezTo>
                    <a:lnTo>
                      <a:pt x="54404" y="91131"/>
                    </a:lnTo>
                    <a:cubicBezTo>
                      <a:pt x="47964" y="94117"/>
                      <a:pt x="40937" y="95635"/>
                      <a:pt x="33837" y="95562"/>
                    </a:cubicBezTo>
                    <a:cubicBezTo>
                      <a:pt x="11536" y="95562"/>
                      <a:pt x="0" y="77283"/>
                      <a:pt x="0" y="48841"/>
                    </a:cubicBezTo>
                    <a:cubicBezTo>
                      <a:pt x="0" y="18857"/>
                      <a:pt x="12885" y="0"/>
                      <a:pt x="31525" y="0"/>
                    </a:cubicBezTo>
                    <a:cubicBezTo>
                      <a:pt x="50165" y="0"/>
                      <a:pt x="58016" y="20013"/>
                      <a:pt x="58016" y="40773"/>
                    </a:cubicBezTo>
                    <a:cubicBezTo>
                      <a:pt x="58016" y="44410"/>
                      <a:pt x="57824" y="46914"/>
                      <a:pt x="57631" y="49226"/>
                    </a:cubicBezTo>
                    <a:close/>
                    <a:moveTo>
                      <a:pt x="43928" y="38268"/>
                    </a:moveTo>
                    <a:cubicBezTo>
                      <a:pt x="44120" y="19820"/>
                      <a:pt x="37184" y="11536"/>
                      <a:pt x="30080" y="11536"/>
                    </a:cubicBezTo>
                    <a:cubicBezTo>
                      <a:pt x="20278" y="11536"/>
                      <a:pt x="15461" y="25576"/>
                      <a:pt x="14883" y="38268"/>
                    </a:cubicBez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/>
              <p:cNvSpPr/>
              <p:nvPr/>
            </p:nvSpPr>
            <p:spPr>
              <a:xfrm>
                <a:off x="2813600" y="3915354"/>
                <a:ext cx="16353" cy="146886"/>
              </a:xfrm>
              <a:custGeom>
                <a:avLst/>
                <a:gdLst>
                  <a:gd name="connsiteX0" fmla="*/ 0 w 14811"/>
                  <a:gd name="connsiteY0" fmla="*/ 0 h 133035"/>
                  <a:gd name="connsiteX1" fmla="*/ 14811 w 14811"/>
                  <a:gd name="connsiteY1" fmla="*/ 0 h 133035"/>
                  <a:gd name="connsiteX2" fmla="*/ 14811 w 14811"/>
                  <a:gd name="connsiteY2" fmla="*/ 133036 h 133035"/>
                  <a:gd name="connsiteX3" fmla="*/ 0 w 14811"/>
                  <a:gd name="connsiteY3" fmla="*/ 133036 h 133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811" h="133035">
                    <a:moveTo>
                      <a:pt x="0" y="0"/>
                    </a:moveTo>
                    <a:lnTo>
                      <a:pt x="14811" y="0"/>
                    </a:lnTo>
                    <a:lnTo>
                      <a:pt x="14811" y="133036"/>
                    </a:lnTo>
                    <a:lnTo>
                      <a:pt x="0" y="133036"/>
                    </a:ln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/>
              <p:cNvSpPr/>
              <p:nvPr/>
            </p:nvSpPr>
            <p:spPr>
              <a:xfrm>
                <a:off x="2854150" y="3915354"/>
                <a:ext cx="16353" cy="146886"/>
              </a:xfrm>
              <a:custGeom>
                <a:avLst/>
                <a:gdLst>
                  <a:gd name="connsiteX0" fmla="*/ 0 w 14811"/>
                  <a:gd name="connsiteY0" fmla="*/ 0 h 133035"/>
                  <a:gd name="connsiteX1" fmla="*/ 14811 w 14811"/>
                  <a:gd name="connsiteY1" fmla="*/ 0 h 133035"/>
                  <a:gd name="connsiteX2" fmla="*/ 14811 w 14811"/>
                  <a:gd name="connsiteY2" fmla="*/ 133036 h 133035"/>
                  <a:gd name="connsiteX3" fmla="*/ 0 w 14811"/>
                  <a:gd name="connsiteY3" fmla="*/ 133036 h 133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811" h="133035">
                    <a:moveTo>
                      <a:pt x="0" y="0"/>
                    </a:moveTo>
                    <a:lnTo>
                      <a:pt x="14811" y="0"/>
                    </a:lnTo>
                    <a:lnTo>
                      <a:pt x="14811" y="133036"/>
                    </a:lnTo>
                    <a:lnTo>
                      <a:pt x="0" y="133036"/>
                    </a:ln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/>
              <p:cNvSpPr/>
              <p:nvPr/>
            </p:nvSpPr>
            <p:spPr>
              <a:xfrm>
                <a:off x="2890234" y="3958058"/>
                <a:ext cx="67513" cy="106042"/>
              </a:xfrm>
              <a:custGeom>
                <a:avLst/>
                <a:gdLst>
                  <a:gd name="connsiteX0" fmla="*/ 61147 w 61147"/>
                  <a:gd name="connsiteY0" fmla="*/ 47878 h 96043"/>
                  <a:gd name="connsiteX1" fmla="*/ 30176 w 61147"/>
                  <a:gd name="connsiteY1" fmla="*/ 96044 h 96043"/>
                  <a:gd name="connsiteX2" fmla="*/ 0 w 61147"/>
                  <a:gd name="connsiteY2" fmla="*/ 48167 h 96043"/>
                  <a:gd name="connsiteX3" fmla="*/ 31140 w 61147"/>
                  <a:gd name="connsiteY3" fmla="*/ 0 h 96043"/>
                  <a:gd name="connsiteX4" fmla="*/ 61147 w 61147"/>
                  <a:gd name="connsiteY4" fmla="*/ 47878 h 96043"/>
                  <a:gd name="connsiteX5" fmla="*/ 14811 w 61147"/>
                  <a:gd name="connsiteY5" fmla="*/ 47878 h 96043"/>
                  <a:gd name="connsiteX6" fmla="*/ 30947 w 61147"/>
                  <a:gd name="connsiteY6" fmla="*/ 84219 h 96043"/>
                  <a:gd name="connsiteX7" fmla="*/ 46336 w 61147"/>
                  <a:gd name="connsiteY7" fmla="*/ 47878 h 96043"/>
                  <a:gd name="connsiteX8" fmla="*/ 30562 w 61147"/>
                  <a:gd name="connsiteY8" fmla="*/ 11753 h 96043"/>
                  <a:gd name="connsiteX9" fmla="*/ 14811 w 61147"/>
                  <a:gd name="connsiteY9" fmla="*/ 47878 h 96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147" h="96043">
                    <a:moveTo>
                      <a:pt x="61147" y="47878"/>
                    </a:moveTo>
                    <a:cubicBezTo>
                      <a:pt x="61147" y="83834"/>
                      <a:pt x="44602" y="96044"/>
                      <a:pt x="30176" y="96044"/>
                    </a:cubicBezTo>
                    <a:cubicBezTo>
                      <a:pt x="13463" y="96044"/>
                      <a:pt x="0" y="80847"/>
                      <a:pt x="0" y="48167"/>
                    </a:cubicBezTo>
                    <a:cubicBezTo>
                      <a:pt x="0" y="14450"/>
                      <a:pt x="15196" y="0"/>
                      <a:pt x="31140" y="0"/>
                    </a:cubicBezTo>
                    <a:cubicBezTo>
                      <a:pt x="47877" y="-48"/>
                      <a:pt x="61147" y="15534"/>
                      <a:pt x="61147" y="47878"/>
                    </a:cubicBezTo>
                    <a:close/>
                    <a:moveTo>
                      <a:pt x="14811" y="47878"/>
                    </a:moveTo>
                    <a:cubicBezTo>
                      <a:pt x="14811" y="63267"/>
                      <a:pt x="17484" y="84219"/>
                      <a:pt x="30947" y="84219"/>
                    </a:cubicBezTo>
                    <a:cubicBezTo>
                      <a:pt x="43639" y="84219"/>
                      <a:pt x="46336" y="62544"/>
                      <a:pt x="46336" y="47878"/>
                    </a:cubicBezTo>
                    <a:cubicBezTo>
                      <a:pt x="46336" y="33644"/>
                      <a:pt x="43639" y="11753"/>
                      <a:pt x="30562" y="11753"/>
                    </a:cubicBezTo>
                    <a:cubicBezTo>
                      <a:pt x="17484" y="11753"/>
                      <a:pt x="14811" y="33596"/>
                      <a:pt x="14811" y="47878"/>
                    </a:cubicBez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/>
              <p:cNvSpPr/>
              <p:nvPr/>
            </p:nvSpPr>
            <p:spPr>
              <a:xfrm>
                <a:off x="6922756" y="2872179"/>
                <a:ext cx="847554" cy="797583"/>
              </a:xfrm>
              <a:custGeom>
                <a:avLst/>
                <a:gdLst>
                  <a:gd name="connsiteX0" fmla="*/ 767329 w 767634"/>
                  <a:gd name="connsiteY0" fmla="*/ 314021 h 722375"/>
                  <a:gd name="connsiteX1" fmla="*/ 407550 w 767634"/>
                  <a:gd name="connsiteY1" fmla="*/ 0 h 722375"/>
                  <a:gd name="connsiteX2" fmla="*/ 856 w 767634"/>
                  <a:gd name="connsiteY2" fmla="*/ 337406 h 722375"/>
                  <a:gd name="connsiteX3" fmla="*/ 374146 w 767634"/>
                  <a:gd name="connsiteY3" fmla="*/ 637844 h 722375"/>
                  <a:gd name="connsiteX4" fmla="*/ 602576 w 767634"/>
                  <a:gd name="connsiteY4" fmla="*/ 595554 h 722375"/>
                  <a:gd name="connsiteX5" fmla="*/ 745293 w 767634"/>
                  <a:gd name="connsiteY5" fmla="*/ 722376 h 722375"/>
                  <a:gd name="connsiteX6" fmla="*/ 675331 w 767634"/>
                  <a:gd name="connsiteY6" fmla="*/ 547098 h 722375"/>
                  <a:gd name="connsiteX7" fmla="*/ 767329 w 767634"/>
                  <a:gd name="connsiteY7" fmla="*/ 314021 h 722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7634" h="722375">
                    <a:moveTo>
                      <a:pt x="767329" y="314021"/>
                    </a:moveTo>
                    <a:cubicBezTo>
                      <a:pt x="776119" y="96598"/>
                      <a:pt x="593930" y="0"/>
                      <a:pt x="407550" y="0"/>
                    </a:cubicBezTo>
                    <a:cubicBezTo>
                      <a:pt x="221170" y="0"/>
                      <a:pt x="18437" y="48166"/>
                      <a:pt x="856" y="337406"/>
                    </a:cubicBezTo>
                    <a:cubicBezTo>
                      <a:pt x="-10438" y="523400"/>
                      <a:pt x="88712" y="637844"/>
                      <a:pt x="374146" y="637844"/>
                    </a:cubicBezTo>
                    <a:cubicBezTo>
                      <a:pt x="470479" y="637844"/>
                      <a:pt x="545258" y="622647"/>
                      <a:pt x="602576" y="595554"/>
                    </a:cubicBezTo>
                    <a:lnTo>
                      <a:pt x="745293" y="722376"/>
                    </a:lnTo>
                    <a:lnTo>
                      <a:pt x="675331" y="547098"/>
                    </a:lnTo>
                    <a:cubicBezTo>
                      <a:pt x="737369" y="489323"/>
                      <a:pt x="763547" y="407849"/>
                      <a:pt x="767329" y="314021"/>
                    </a:cubicBezTo>
                    <a:close/>
                  </a:path>
                </a:pathLst>
              </a:custGeom>
              <a:solidFill>
                <a:srgbClr val="91B5F8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/>
              <p:cNvSpPr/>
              <p:nvPr/>
            </p:nvSpPr>
            <p:spPr>
              <a:xfrm>
                <a:off x="7134458" y="3174911"/>
                <a:ext cx="58701" cy="122316"/>
              </a:xfrm>
              <a:custGeom>
                <a:avLst/>
                <a:gdLst>
                  <a:gd name="connsiteX0" fmla="*/ 0 w 53166"/>
                  <a:gd name="connsiteY0" fmla="*/ 2121 h 110782"/>
                  <a:gd name="connsiteX1" fmla="*/ 18231 w 53166"/>
                  <a:gd name="connsiteY1" fmla="*/ 2 h 110782"/>
                  <a:gd name="connsiteX2" fmla="*/ 42459 w 53166"/>
                  <a:gd name="connsiteY2" fmla="*/ 7636 h 110782"/>
                  <a:gd name="connsiteX3" fmla="*/ 49684 w 53166"/>
                  <a:gd name="connsiteY3" fmla="*/ 26349 h 110782"/>
                  <a:gd name="connsiteX4" fmla="*/ 32825 w 53166"/>
                  <a:gd name="connsiteY4" fmla="*/ 50577 h 110782"/>
                  <a:gd name="connsiteX5" fmla="*/ 32825 w 53166"/>
                  <a:gd name="connsiteY5" fmla="*/ 51058 h 110782"/>
                  <a:gd name="connsiteX6" fmla="*/ 53152 w 53166"/>
                  <a:gd name="connsiteY6" fmla="*/ 79043 h 110782"/>
                  <a:gd name="connsiteX7" fmla="*/ 45349 w 53166"/>
                  <a:gd name="connsiteY7" fmla="*/ 100838 h 110782"/>
                  <a:gd name="connsiteX8" fmla="*/ 16449 w 53166"/>
                  <a:gd name="connsiteY8" fmla="*/ 110761 h 110782"/>
                  <a:gd name="connsiteX9" fmla="*/ 169 w 53166"/>
                  <a:gd name="connsiteY9" fmla="*/ 109605 h 110782"/>
                  <a:gd name="connsiteX10" fmla="*/ 12379 w 53166"/>
                  <a:gd name="connsiteY10" fmla="*/ 46988 h 110782"/>
                  <a:gd name="connsiteX11" fmla="*/ 18062 w 53166"/>
                  <a:gd name="connsiteY11" fmla="*/ 46988 h 110782"/>
                  <a:gd name="connsiteX12" fmla="*/ 37088 w 53166"/>
                  <a:gd name="connsiteY12" fmla="*/ 28403 h 110782"/>
                  <a:gd name="connsiteX13" fmla="*/ 37088 w 53166"/>
                  <a:gd name="connsiteY13" fmla="*/ 27722 h 110782"/>
                  <a:gd name="connsiteX14" fmla="*/ 19026 w 53166"/>
                  <a:gd name="connsiteY14" fmla="*/ 9828 h 110782"/>
                  <a:gd name="connsiteX15" fmla="*/ 12379 w 53166"/>
                  <a:gd name="connsiteY15" fmla="*/ 10647 h 110782"/>
                  <a:gd name="connsiteX16" fmla="*/ 12379 w 53166"/>
                  <a:gd name="connsiteY16" fmla="*/ 100188 h 110782"/>
                  <a:gd name="connsiteX17" fmla="*/ 18713 w 53166"/>
                  <a:gd name="connsiteY17" fmla="*/ 100838 h 110782"/>
                  <a:gd name="connsiteX18" fmla="*/ 40026 w 53166"/>
                  <a:gd name="connsiteY18" fmla="*/ 79043 h 110782"/>
                  <a:gd name="connsiteX19" fmla="*/ 17894 w 53166"/>
                  <a:gd name="connsiteY19" fmla="*/ 56597 h 110782"/>
                  <a:gd name="connsiteX20" fmla="*/ 12379 w 53166"/>
                  <a:gd name="connsiteY20" fmla="*/ 56597 h 110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3166" h="110782">
                    <a:moveTo>
                      <a:pt x="0" y="2121"/>
                    </a:moveTo>
                    <a:cubicBezTo>
                      <a:pt x="5973" y="671"/>
                      <a:pt x="12090" y="-41"/>
                      <a:pt x="18231" y="2"/>
                    </a:cubicBezTo>
                    <a:cubicBezTo>
                      <a:pt x="28153" y="2"/>
                      <a:pt x="36607" y="2121"/>
                      <a:pt x="42459" y="7636"/>
                    </a:cubicBezTo>
                    <a:cubicBezTo>
                      <a:pt x="47396" y="12576"/>
                      <a:pt x="50021" y="19372"/>
                      <a:pt x="49684" y="26349"/>
                    </a:cubicBezTo>
                    <a:cubicBezTo>
                      <a:pt x="49901" y="37223"/>
                      <a:pt x="43109" y="47003"/>
                      <a:pt x="32825" y="50577"/>
                    </a:cubicBezTo>
                    <a:lnTo>
                      <a:pt x="32825" y="51058"/>
                    </a:lnTo>
                    <a:cubicBezTo>
                      <a:pt x="45493" y="54478"/>
                      <a:pt x="53152" y="64738"/>
                      <a:pt x="53152" y="79043"/>
                    </a:cubicBezTo>
                    <a:cubicBezTo>
                      <a:pt x="53393" y="87034"/>
                      <a:pt x="50623" y="94822"/>
                      <a:pt x="45349" y="100838"/>
                    </a:cubicBezTo>
                    <a:cubicBezTo>
                      <a:pt x="39159" y="107822"/>
                      <a:pt x="28924" y="110761"/>
                      <a:pt x="16449" y="110761"/>
                    </a:cubicBezTo>
                    <a:cubicBezTo>
                      <a:pt x="11006" y="110881"/>
                      <a:pt x="5539" y="110496"/>
                      <a:pt x="169" y="109605"/>
                    </a:cubicBezTo>
                    <a:close/>
                    <a:moveTo>
                      <a:pt x="12379" y="46988"/>
                    </a:moveTo>
                    <a:lnTo>
                      <a:pt x="18062" y="46988"/>
                    </a:lnTo>
                    <a:cubicBezTo>
                      <a:pt x="28442" y="47111"/>
                      <a:pt x="36968" y="38790"/>
                      <a:pt x="37088" y="28403"/>
                    </a:cubicBezTo>
                    <a:cubicBezTo>
                      <a:pt x="37088" y="28177"/>
                      <a:pt x="37088" y="27948"/>
                      <a:pt x="37088" y="27722"/>
                    </a:cubicBezTo>
                    <a:cubicBezTo>
                      <a:pt x="37088" y="17631"/>
                      <a:pt x="32272" y="9828"/>
                      <a:pt x="19026" y="9828"/>
                    </a:cubicBezTo>
                    <a:cubicBezTo>
                      <a:pt x="16786" y="9765"/>
                      <a:pt x="14546" y="10040"/>
                      <a:pt x="12379" y="10647"/>
                    </a:cubicBezTo>
                    <a:close/>
                    <a:moveTo>
                      <a:pt x="12379" y="100188"/>
                    </a:moveTo>
                    <a:cubicBezTo>
                      <a:pt x="14450" y="100631"/>
                      <a:pt x="16593" y="100850"/>
                      <a:pt x="18713" y="100838"/>
                    </a:cubicBezTo>
                    <a:cubicBezTo>
                      <a:pt x="31549" y="100838"/>
                      <a:pt x="40026" y="93180"/>
                      <a:pt x="40026" y="79043"/>
                    </a:cubicBezTo>
                    <a:cubicBezTo>
                      <a:pt x="40026" y="63919"/>
                      <a:pt x="29598" y="56766"/>
                      <a:pt x="17894" y="56597"/>
                    </a:cubicBezTo>
                    <a:lnTo>
                      <a:pt x="12379" y="56597"/>
                    </a:ln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/>
              <p:cNvSpPr/>
              <p:nvPr/>
            </p:nvSpPr>
            <p:spPr>
              <a:xfrm>
                <a:off x="7205588" y="3208390"/>
                <a:ext cx="57089" cy="89610"/>
              </a:xfrm>
              <a:custGeom>
                <a:avLst/>
                <a:gdLst>
                  <a:gd name="connsiteX0" fmla="*/ 51707 w 51706"/>
                  <a:gd name="connsiteY0" fmla="*/ 40484 h 81160"/>
                  <a:gd name="connsiteX1" fmla="*/ 25528 w 51706"/>
                  <a:gd name="connsiteY1" fmla="*/ 81161 h 81160"/>
                  <a:gd name="connsiteX2" fmla="*/ 0 w 51706"/>
                  <a:gd name="connsiteY2" fmla="*/ 40653 h 81160"/>
                  <a:gd name="connsiteX3" fmla="*/ 26323 w 51706"/>
                  <a:gd name="connsiteY3" fmla="*/ 0 h 81160"/>
                  <a:gd name="connsiteX4" fmla="*/ 51707 w 51706"/>
                  <a:gd name="connsiteY4" fmla="*/ 40484 h 81160"/>
                  <a:gd name="connsiteX5" fmla="*/ 12499 w 51706"/>
                  <a:gd name="connsiteY5" fmla="*/ 40484 h 81160"/>
                  <a:gd name="connsiteX6" fmla="*/ 26178 w 51706"/>
                  <a:gd name="connsiteY6" fmla="*/ 71238 h 81160"/>
                  <a:gd name="connsiteX7" fmla="*/ 39183 w 51706"/>
                  <a:gd name="connsiteY7" fmla="*/ 40484 h 81160"/>
                  <a:gd name="connsiteX8" fmla="*/ 25842 w 51706"/>
                  <a:gd name="connsiteY8" fmla="*/ 9923 h 81160"/>
                  <a:gd name="connsiteX9" fmla="*/ 12499 w 51706"/>
                  <a:gd name="connsiteY9" fmla="*/ 40484 h 81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706" h="81160">
                    <a:moveTo>
                      <a:pt x="51707" y="40484"/>
                    </a:moveTo>
                    <a:cubicBezTo>
                      <a:pt x="51707" y="70901"/>
                      <a:pt x="37714" y="81161"/>
                      <a:pt x="25528" y="81161"/>
                    </a:cubicBezTo>
                    <a:cubicBezTo>
                      <a:pt x="11367" y="81161"/>
                      <a:pt x="0" y="68300"/>
                      <a:pt x="0" y="40653"/>
                    </a:cubicBezTo>
                    <a:cubicBezTo>
                      <a:pt x="0" y="12042"/>
                      <a:pt x="12837" y="0"/>
                      <a:pt x="26323" y="0"/>
                    </a:cubicBezTo>
                    <a:cubicBezTo>
                      <a:pt x="40484" y="-72"/>
                      <a:pt x="51707" y="13102"/>
                      <a:pt x="51707" y="40484"/>
                    </a:cubicBezTo>
                    <a:close/>
                    <a:moveTo>
                      <a:pt x="12499" y="40484"/>
                    </a:moveTo>
                    <a:cubicBezTo>
                      <a:pt x="12499" y="53513"/>
                      <a:pt x="14787" y="71238"/>
                      <a:pt x="26178" y="71238"/>
                    </a:cubicBezTo>
                    <a:cubicBezTo>
                      <a:pt x="36896" y="71238"/>
                      <a:pt x="39183" y="52863"/>
                      <a:pt x="39183" y="40484"/>
                    </a:cubicBezTo>
                    <a:cubicBezTo>
                      <a:pt x="39183" y="28105"/>
                      <a:pt x="36775" y="9923"/>
                      <a:pt x="25842" y="9923"/>
                    </a:cubicBezTo>
                    <a:cubicBezTo>
                      <a:pt x="14908" y="9923"/>
                      <a:pt x="12499" y="28443"/>
                      <a:pt x="12499" y="404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/>
              <p:cNvSpPr/>
              <p:nvPr/>
            </p:nvSpPr>
            <p:spPr>
              <a:xfrm>
                <a:off x="7277410" y="3208334"/>
                <a:ext cx="54032" cy="88416"/>
              </a:xfrm>
              <a:custGeom>
                <a:avLst/>
                <a:gdLst>
                  <a:gd name="connsiteX0" fmla="*/ 650 w 48937"/>
                  <a:gd name="connsiteY0" fmla="*/ 21437 h 80079"/>
                  <a:gd name="connsiteX1" fmla="*/ 0 w 48937"/>
                  <a:gd name="connsiteY1" fmla="*/ 1111 h 80079"/>
                  <a:gd name="connsiteX2" fmla="*/ 10886 w 48937"/>
                  <a:gd name="connsiteY2" fmla="*/ 1111 h 80079"/>
                  <a:gd name="connsiteX3" fmla="*/ 11536 w 48937"/>
                  <a:gd name="connsiteY3" fmla="*/ 10744 h 80079"/>
                  <a:gd name="connsiteX4" fmla="*/ 11873 w 48937"/>
                  <a:gd name="connsiteY4" fmla="*/ 10744 h 80079"/>
                  <a:gd name="connsiteX5" fmla="*/ 29911 w 48937"/>
                  <a:gd name="connsiteY5" fmla="*/ 3 h 80079"/>
                  <a:gd name="connsiteX6" fmla="*/ 48937 w 48937"/>
                  <a:gd name="connsiteY6" fmla="*/ 27001 h 80079"/>
                  <a:gd name="connsiteX7" fmla="*/ 48937 w 48937"/>
                  <a:gd name="connsiteY7" fmla="*/ 79984 h 80079"/>
                  <a:gd name="connsiteX8" fmla="*/ 36414 w 48937"/>
                  <a:gd name="connsiteY8" fmla="*/ 79984 h 80079"/>
                  <a:gd name="connsiteX9" fmla="*/ 36414 w 48937"/>
                  <a:gd name="connsiteY9" fmla="*/ 29409 h 80079"/>
                  <a:gd name="connsiteX10" fmla="*/ 25528 w 48937"/>
                  <a:gd name="connsiteY10" fmla="*/ 10720 h 80079"/>
                  <a:gd name="connsiteX11" fmla="*/ 13824 w 48937"/>
                  <a:gd name="connsiteY11" fmla="*/ 23412 h 80079"/>
                  <a:gd name="connsiteX12" fmla="*/ 13174 w 48937"/>
                  <a:gd name="connsiteY12" fmla="*/ 30637 h 80079"/>
                  <a:gd name="connsiteX13" fmla="*/ 13174 w 48937"/>
                  <a:gd name="connsiteY13" fmla="*/ 80080 h 80079"/>
                  <a:gd name="connsiteX14" fmla="*/ 650 w 48937"/>
                  <a:gd name="connsiteY14" fmla="*/ 80080 h 80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8937" h="80079">
                    <a:moveTo>
                      <a:pt x="650" y="21437"/>
                    </a:moveTo>
                    <a:cubicBezTo>
                      <a:pt x="650" y="12165"/>
                      <a:pt x="145" y="7469"/>
                      <a:pt x="0" y="1111"/>
                    </a:cubicBezTo>
                    <a:lnTo>
                      <a:pt x="10886" y="1111"/>
                    </a:lnTo>
                    <a:lnTo>
                      <a:pt x="11536" y="10744"/>
                    </a:lnTo>
                    <a:lnTo>
                      <a:pt x="11873" y="10744"/>
                    </a:lnTo>
                    <a:cubicBezTo>
                      <a:pt x="15365" y="4028"/>
                      <a:pt x="22349" y="-134"/>
                      <a:pt x="29911" y="3"/>
                    </a:cubicBezTo>
                    <a:cubicBezTo>
                      <a:pt x="40821" y="3"/>
                      <a:pt x="48937" y="7975"/>
                      <a:pt x="48937" y="27001"/>
                    </a:cubicBezTo>
                    <a:lnTo>
                      <a:pt x="48937" y="79984"/>
                    </a:lnTo>
                    <a:lnTo>
                      <a:pt x="36414" y="79984"/>
                    </a:lnTo>
                    <a:lnTo>
                      <a:pt x="36414" y="29409"/>
                    </a:lnTo>
                    <a:cubicBezTo>
                      <a:pt x="36414" y="19992"/>
                      <a:pt x="34632" y="10720"/>
                      <a:pt x="25528" y="10720"/>
                    </a:cubicBezTo>
                    <a:cubicBezTo>
                      <a:pt x="20326" y="10720"/>
                      <a:pt x="15269" y="15104"/>
                      <a:pt x="13824" y="23412"/>
                    </a:cubicBezTo>
                    <a:cubicBezTo>
                      <a:pt x="13318" y="25784"/>
                      <a:pt x="13101" y="28212"/>
                      <a:pt x="13174" y="30637"/>
                    </a:cubicBezTo>
                    <a:lnTo>
                      <a:pt x="13174" y="80080"/>
                    </a:lnTo>
                    <a:lnTo>
                      <a:pt x="650" y="80080"/>
                    </a:ln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/>
              <p:cNvSpPr/>
              <p:nvPr/>
            </p:nvSpPr>
            <p:spPr>
              <a:xfrm>
                <a:off x="7336015" y="3178157"/>
                <a:ext cx="31003" cy="154225"/>
              </a:xfrm>
              <a:custGeom>
                <a:avLst/>
                <a:gdLst>
                  <a:gd name="connsiteX0" fmla="*/ 0 w 28080"/>
                  <a:gd name="connsiteY0" fmla="*/ 129760 h 139682"/>
                  <a:gd name="connsiteX1" fmla="*/ 10572 w 28080"/>
                  <a:gd name="connsiteY1" fmla="*/ 123595 h 139682"/>
                  <a:gd name="connsiteX2" fmla="*/ 14305 w 28080"/>
                  <a:gd name="connsiteY2" fmla="*/ 98548 h 139682"/>
                  <a:gd name="connsiteX3" fmla="*/ 14305 w 28080"/>
                  <a:gd name="connsiteY3" fmla="*/ 28442 h 139682"/>
                  <a:gd name="connsiteX4" fmla="*/ 26828 w 28080"/>
                  <a:gd name="connsiteY4" fmla="*/ 28442 h 139682"/>
                  <a:gd name="connsiteX5" fmla="*/ 26828 w 28080"/>
                  <a:gd name="connsiteY5" fmla="*/ 102113 h 139682"/>
                  <a:gd name="connsiteX6" fmla="*/ 18857 w 28080"/>
                  <a:gd name="connsiteY6" fmla="*/ 132193 h 139682"/>
                  <a:gd name="connsiteX7" fmla="*/ 1613 w 28080"/>
                  <a:gd name="connsiteY7" fmla="*/ 139683 h 139682"/>
                  <a:gd name="connsiteX8" fmla="*/ 27985 w 28080"/>
                  <a:gd name="connsiteY8" fmla="*/ 8116 h 139682"/>
                  <a:gd name="connsiteX9" fmla="*/ 21314 w 28080"/>
                  <a:gd name="connsiteY9" fmla="*/ 16254 h 139682"/>
                  <a:gd name="connsiteX10" fmla="*/ 13173 w 28080"/>
                  <a:gd name="connsiteY10" fmla="*/ 9580 h 139682"/>
                  <a:gd name="connsiteX11" fmla="*/ 13173 w 28080"/>
                  <a:gd name="connsiteY11" fmla="*/ 8116 h 139682"/>
                  <a:gd name="connsiteX12" fmla="*/ 20110 w 28080"/>
                  <a:gd name="connsiteY12" fmla="*/ 22 h 139682"/>
                  <a:gd name="connsiteX13" fmla="*/ 20664 w 28080"/>
                  <a:gd name="connsiteY13" fmla="*/ 0 h 139682"/>
                  <a:gd name="connsiteX14" fmla="*/ 28081 w 28080"/>
                  <a:gd name="connsiteY14" fmla="*/ 8116 h 139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8080" h="139682">
                    <a:moveTo>
                      <a:pt x="0" y="129760"/>
                    </a:moveTo>
                    <a:cubicBezTo>
                      <a:pt x="3588" y="128797"/>
                      <a:pt x="7972" y="127497"/>
                      <a:pt x="10572" y="123595"/>
                    </a:cubicBezTo>
                    <a:cubicBezTo>
                      <a:pt x="13173" y="119694"/>
                      <a:pt x="14305" y="113504"/>
                      <a:pt x="14305" y="98548"/>
                    </a:cubicBezTo>
                    <a:lnTo>
                      <a:pt x="14305" y="28442"/>
                    </a:lnTo>
                    <a:lnTo>
                      <a:pt x="26828" y="28442"/>
                    </a:lnTo>
                    <a:lnTo>
                      <a:pt x="26828" y="102113"/>
                    </a:lnTo>
                    <a:cubicBezTo>
                      <a:pt x="26828" y="118706"/>
                      <a:pt x="24420" y="126341"/>
                      <a:pt x="18857" y="132193"/>
                    </a:cubicBezTo>
                    <a:cubicBezTo>
                      <a:pt x="14161" y="136641"/>
                      <a:pt x="8068" y="139293"/>
                      <a:pt x="1613" y="139683"/>
                    </a:cubicBezTo>
                    <a:close/>
                    <a:moveTo>
                      <a:pt x="27985" y="8116"/>
                    </a:moveTo>
                    <a:cubicBezTo>
                      <a:pt x="28394" y="12205"/>
                      <a:pt x="25408" y="15849"/>
                      <a:pt x="21314" y="16254"/>
                    </a:cubicBezTo>
                    <a:cubicBezTo>
                      <a:pt x="17219" y="16658"/>
                      <a:pt x="13583" y="13670"/>
                      <a:pt x="13173" y="9580"/>
                    </a:cubicBezTo>
                    <a:cubicBezTo>
                      <a:pt x="13125" y="9094"/>
                      <a:pt x="13125" y="8603"/>
                      <a:pt x="13173" y="8116"/>
                    </a:cubicBezTo>
                    <a:cubicBezTo>
                      <a:pt x="12861" y="3964"/>
                      <a:pt x="15967" y="342"/>
                      <a:pt x="20110" y="22"/>
                    </a:cubicBezTo>
                    <a:cubicBezTo>
                      <a:pt x="20302" y="7"/>
                      <a:pt x="20471" y="0"/>
                      <a:pt x="20664" y="0"/>
                    </a:cubicBezTo>
                    <a:cubicBezTo>
                      <a:pt x="25143" y="0"/>
                      <a:pt x="28081" y="3251"/>
                      <a:pt x="28081" y="81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/>
              <p:cNvSpPr/>
              <p:nvPr/>
            </p:nvSpPr>
            <p:spPr>
              <a:xfrm>
                <a:off x="7380821" y="3208390"/>
                <a:ext cx="57116" cy="89610"/>
              </a:xfrm>
              <a:custGeom>
                <a:avLst/>
                <a:gdLst>
                  <a:gd name="connsiteX0" fmla="*/ 51731 w 51730"/>
                  <a:gd name="connsiteY0" fmla="*/ 40484 h 81160"/>
                  <a:gd name="connsiteX1" fmla="*/ 25552 w 51730"/>
                  <a:gd name="connsiteY1" fmla="*/ 81161 h 81160"/>
                  <a:gd name="connsiteX2" fmla="*/ 0 w 51730"/>
                  <a:gd name="connsiteY2" fmla="*/ 40653 h 81160"/>
                  <a:gd name="connsiteX3" fmla="*/ 26347 w 51730"/>
                  <a:gd name="connsiteY3" fmla="*/ 0 h 81160"/>
                  <a:gd name="connsiteX4" fmla="*/ 51731 w 51730"/>
                  <a:gd name="connsiteY4" fmla="*/ 40484 h 81160"/>
                  <a:gd name="connsiteX5" fmla="*/ 12523 w 51730"/>
                  <a:gd name="connsiteY5" fmla="*/ 40484 h 81160"/>
                  <a:gd name="connsiteX6" fmla="*/ 26202 w 51730"/>
                  <a:gd name="connsiteY6" fmla="*/ 71238 h 81160"/>
                  <a:gd name="connsiteX7" fmla="*/ 39207 w 51730"/>
                  <a:gd name="connsiteY7" fmla="*/ 40484 h 81160"/>
                  <a:gd name="connsiteX8" fmla="*/ 25865 w 51730"/>
                  <a:gd name="connsiteY8" fmla="*/ 9923 h 81160"/>
                  <a:gd name="connsiteX9" fmla="*/ 12523 w 51730"/>
                  <a:gd name="connsiteY9" fmla="*/ 40484 h 81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730" h="81160">
                    <a:moveTo>
                      <a:pt x="51731" y="40484"/>
                    </a:moveTo>
                    <a:cubicBezTo>
                      <a:pt x="51731" y="70901"/>
                      <a:pt x="37738" y="81161"/>
                      <a:pt x="25552" y="81161"/>
                    </a:cubicBezTo>
                    <a:cubicBezTo>
                      <a:pt x="11391" y="81161"/>
                      <a:pt x="0" y="68300"/>
                      <a:pt x="0" y="40653"/>
                    </a:cubicBezTo>
                    <a:cubicBezTo>
                      <a:pt x="0" y="12042"/>
                      <a:pt x="12860" y="0"/>
                      <a:pt x="26347" y="0"/>
                    </a:cubicBezTo>
                    <a:cubicBezTo>
                      <a:pt x="40508" y="-72"/>
                      <a:pt x="51731" y="13102"/>
                      <a:pt x="51731" y="40484"/>
                    </a:cubicBezTo>
                    <a:close/>
                    <a:moveTo>
                      <a:pt x="12523" y="40484"/>
                    </a:moveTo>
                    <a:cubicBezTo>
                      <a:pt x="12523" y="53513"/>
                      <a:pt x="14811" y="71238"/>
                      <a:pt x="26202" y="71238"/>
                    </a:cubicBezTo>
                    <a:cubicBezTo>
                      <a:pt x="36919" y="71238"/>
                      <a:pt x="39207" y="52863"/>
                      <a:pt x="39207" y="40484"/>
                    </a:cubicBezTo>
                    <a:cubicBezTo>
                      <a:pt x="39207" y="28105"/>
                      <a:pt x="36799" y="9923"/>
                      <a:pt x="25865" y="9923"/>
                    </a:cubicBezTo>
                    <a:cubicBezTo>
                      <a:pt x="14931" y="9923"/>
                      <a:pt x="12523" y="28443"/>
                      <a:pt x="12523" y="404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/>
              <p:cNvSpPr/>
              <p:nvPr/>
            </p:nvSpPr>
            <p:spPr>
              <a:xfrm>
                <a:off x="7452801" y="3209560"/>
                <a:ext cx="53367" cy="88386"/>
              </a:xfrm>
              <a:custGeom>
                <a:avLst/>
                <a:gdLst>
                  <a:gd name="connsiteX0" fmla="*/ 47685 w 48335"/>
                  <a:gd name="connsiteY0" fmla="*/ 57246 h 80052"/>
                  <a:gd name="connsiteX1" fmla="*/ 48335 w 48335"/>
                  <a:gd name="connsiteY1" fmla="*/ 78728 h 80052"/>
                  <a:gd name="connsiteX2" fmla="*/ 37425 w 48335"/>
                  <a:gd name="connsiteY2" fmla="*/ 78728 h 80052"/>
                  <a:gd name="connsiteX3" fmla="*/ 36462 w 48335"/>
                  <a:gd name="connsiteY3" fmla="*/ 70419 h 80052"/>
                  <a:gd name="connsiteX4" fmla="*/ 36125 w 48335"/>
                  <a:gd name="connsiteY4" fmla="*/ 70419 h 80052"/>
                  <a:gd name="connsiteX5" fmla="*/ 19267 w 48335"/>
                  <a:gd name="connsiteY5" fmla="*/ 80053 h 80052"/>
                  <a:gd name="connsiteX6" fmla="*/ 0 w 48335"/>
                  <a:gd name="connsiteY6" fmla="*/ 49804 h 80052"/>
                  <a:gd name="connsiteX7" fmla="*/ 0 w 48335"/>
                  <a:gd name="connsiteY7" fmla="*/ 0 h 80052"/>
                  <a:gd name="connsiteX8" fmla="*/ 12524 w 48335"/>
                  <a:gd name="connsiteY8" fmla="*/ 0 h 80052"/>
                  <a:gd name="connsiteX9" fmla="*/ 12524 w 48335"/>
                  <a:gd name="connsiteY9" fmla="*/ 47974 h 80052"/>
                  <a:gd name="connsiteX10" fmla="*/ 23096 w 48335"/>
                  <a:gd name="connsiteY10" fmla="*/ 69456 h 80052"/>
                  <a:gd name="connsiteX11" fmla="*/ 34319 w 48335"/>
                  <a:gd name="connsiteY11" fmla="*/ 59028 h 80052"/>
                  <a:gd name="connsiteX12" fmla="*/ 34969 w 48335"/>
                  <a:gd name="connsiteY12" fmla="*/ 51803 h 80052"/>
                  <a:gd name="connsiteX13" fmla="*/ 34969 w 48335"/>
                  <a:gd name="connsiteY13" fmla="*/ 0 h 80052"/>
                  <a:gd name="connsiteX14" fmla="*/ 47492 w 48335"/>
                  <a:gd name="connsiteY14" fmla="*/ 0 h 80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8335" h="80052">
                    <a:moveTo>
                      <a:pt x="47685" y="57246"/>
                    </a:moveTo>
                    <a:cubicBezTo>
                      <a:pt x="47685" y="65868"/>
                      <a:pt x="48166" y="72852"/>
                      <a:pt x="48335" y="78728"/>
                    </a:cubicBezTo>
                    <a:lnTo>
                      <a:pt x="37425" y="78728"/>
                    </a:lnTo>
                    <a:lnTo>
                      <a:pt x="36462" y="70419"/>
                    </a:lnTo>
                    <a:lnTo>
                      <a:pt x="36125" y="70419"/>
                    </a:lnTo>
                    <a:cubicBezTo>
                      <a:pt x="32536" y="76310"/>
                      <a:pt x="26155" y="79947"/>
                      <a:pt x="19267" y="80053"/>
                    </a:cubicBezTo>
                    <a:cubicBezTo>
                      <a:pt x="5612" y="80053"/>
                      <a:pt x="0" y="69311"/>
                      <a:pt x="0" y="49804"/>
                    </a:cubicBezTo>
                    <a:lnTo>
                      <a:pt x="0" y="0"/>
                    </a:lnTo>
                    <a:lnTo>
                      <a:pt x="12524" y="0"/>
                    </a:lnTo>
                    <a:lnTo>
                      <a:pt x="12524" y="47974"/>
                    </a:lnTo>
                    <a:cubicBezTo>
                      <a:pt x="12524" y="60328"/>
                      <a:pt x="14474" y="69456"/>
                      <a:pt x="23096" y="69456"/>
                    </a:cubicBezTo>
                    <a:cubicBezTo>
                      <a:pt x="30321" y="69456"/>
                      <a:pt x="33668" y="62616"/>
                      <a:pt x="34319" y="59028"/>
                    </a:cubicBezTo>
                    <a:cubicBezTo>
                      <a:pt x="34801" y="56651"/>
                      <a:pt x="35017" y="54228"/>
                      <a:pt x="34969" y="51803"/>
                    </a:cubicBezTo>
                    <a:lnTo>
                      <a:pt x="34969" y="0"/>
                    </a:lnTo>
                    <a:lnTo>
                      <a:pt x="47492" y="0"/>
                    </a:ln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/>
              <p:cNvSpPr/>
              <p:nvPr/>
            </p:nvSpPr>
            <p:spPr>
              <a:xfrm>
                <a:off x="7524090" y="3208301"/>
                <a:ext cx="34647" cy="88264"/>
              </a:xfrm>
              <a:custGeom>
                <a:avLst/>
                <a:gdLst>
                  <a:gd name="connsiteX0" fmla="*/ 650 w 31380"/>
                  <a:gd name="connsiteY0" fmla="*/ 21468 h 79941"/>
                  <a:gd name="connsiteX1" fmla="*/ 0 w 31380"/>
                  <a:gd name="connsiteY1" fmla="*/ 1141 h 79941"/>
                  <a:gd name="connsiteX2" fmla="*/ 11198 w 31380"/>
                  <a:gd name="connsiteY2" fmla="*/ 1141 h 79941"/>
                  <a:gd name="connsiteX3" fmla="*/ 11849 w 31380"/>
                  <a:gd name="connsiteY3" fmla="*/ 13665 h 79941"/>
                  <a:gd name="connsiteX4" fmla="*/ 12186 w 31380"/>
                  <a:gd name="connsiteY4" fmla="*/ 13665 h 79941"/>
                  <a:gd name="connsiteX5" fmla="*/ 28779 w 31380"/>
                  <a:gd name="connsiteY5" fmla="*/ 9 h 79941"/>
                  <a:gd name="connsiteX6" fmla="*/ 31380 w 31380"/>
                  <a:gd name="connsiteY6" fmla="*/ 178 h 79941"/>
                  <a:gd name="connsiteX7" fmla="*/ 31380 w 31380"/>
                  <a:gd name="connsiteY7" fmla="*/ 12846 h 79941"/>
                  <a:gd name="connsiteX8" fmla="*/ 28779 w 31380"/>
                  <a:gd name="connsiteY8" fmla="*/ 12846 h 79941"/>
                  <a:gd name="connsiteX9" fmla="*/ 13655 w 31380"/>
                  <a:gd name="connsiteY9" fmla="*/ 29126 h 79941"/>
                  <a:gd name="connsiteX10" fmla="*/ 13149 w 31380"/>
                  <a:gd name="connsiteY10" fmla="*/ 36351 h 79941"/>
                  <a:gd name="connsiteX11" fmla="*/ 13149 w 31380"/>
                  <a:gd name="connsiteY11" fmla="*/ 79942 h 79941"/>
                  <a:gd name="connsiteX12" fmla="*/ 650 w 31380"/>
                  <a:gd name="connsiteY12" fmla="*/ 79942 h 79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380" h="79941">
                    <a:moveTo>
                      <a:pt x="650" y="21468"/>
                    </a:moveTo>
                    <a:cubicBezTo>
                      <a:pt x="650" y="14821"/>
                      <a:pt x="145" y="7018"/>
                      <a:pt x="0" y="1141"/>
                    </a:cubicBezTo>
                    <a:lnTo>
                      <a:pt x="11198" y="1141"/>
                    </a:lnTo>
                    <a:lnTo>
                      <a:pt x="11849" y="13665"/>
                    </a:lnTo>
                    <a:lnTo>
                      <a:pt x="12186" y="13665"/>
                    </a:lnTo>
                    <a:cubicBezTo>
                      <a:pt x="14787" y="6199"/>
                      <a:pt x="21458" y="9"/>
                      <a:pt x="28779" y="9"/>
                    </a:cubicBezTo>
                    <a:cubicBezTo>
                      <a:pt x="29647" y="-24"/>
                      <a:pt x="30513" y="33"/>
                      <a:pt x="31380" y="178"/>
                    </a:cubicBezTo>
                    <a:lnTo>
                      <a:pt x="31380" y="12846"/>
                    </a:lnTo>
                    <a:lnTo>
                      <a:pt x="28779" y="12846"/>
                    </a:lnTo>
                    <a:cubicBezTo>
                      <a:pt x="20808" y="12846"/>
                      <a:pt x="14956" y="20071"/>
                      <a:pt x="13655" y="29126"/>
                    </a:cubicBezTo>
                    <a:cubicBezTo>
                      <a:pt x="13294" y="31517"/>
                      <a:pt x="13125" y="33933"/>
                      <a:pt x="13149" y="36351"/>
                    </a:cubicBezTo>
                    <a:lnTo>
                      <a:pt x="13149" y="79942"/>
                    </a:lnTo>
                    <a:lnTo>
                      <a:pt x="650" y="79942"/>
                    </a:ln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/>
              <p:cNvSpPr/>
              <p:nvPr/>
            </p:nvSpPr>
            <p:spPr>
              <a:xfrm>
                <a:off x="7703532" y="4471486"/>
                <a:ext cx="371807" cy="135859"/>
              </a:xfrm>
              <a:custGeom>
                <a:avLst/>
                <a:gdLst>
                  <a:gd name="connsiteX0" fmla="*/ 2184 w 336748"/>
                  <a:gd name="connsiteY0" fmla="*/ 12699 h 123048"/>
                  <a:gd name="connsiteX1" fmla="*/ 102491 w 336748"/>
                  <a:gd name="connsiteY1" fmla="*/ 121411 h 123048"/>
                  <a:gd name="connsiteX2" fmla="*/ 336748 w 336748"/>
                  <a:gd name="connsiteY2" fmla="*/ 123049 h 123048"/>
                  <a:gd name="connsiteX3" fmla="*/ 2184 w 336748"/>
                  <a:gd name="connsiteY3" fmla="*/ 12699 h 12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6748" h="123048">
                    <a:moveTo>
                      <a:pt x="2184" y="12699"/>
                    </a:moveTo>
                    <a:cubicBezTo>
                      <a:pt x="46401" y="90922"/>
                      <a:pt x="102491" y="121411"/>
                      <a:pt x="102491" y="121411"/>
                    </a:cubicBezTo>
                    <a:lnTo>
                      <a:pt x="336748" y="123049"/>
                    </a:lnTo>
                    <a:cubicBezTo>
                      <a:pt x="336748" y="123049"/>
                      <a:pt x="-31556" y="-46979"/>
                      <a:pt x="2184" y="12699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/>
              <p:cNvSpPr/>
              <p:nvPr/>
            </p:nvSpPr>
            <p:spPr>
              <a:xfrm>
                <a:off x="7685814" y="4936937"/>
                <a:ext cx="220117" cy="416077"/>
              </a:xfrm>
              <a:custGeom>
                <a:avLst/>
                <a:gdLst>
                  <a:gd name="connsiteX0" fmla="*/ 193894 w 199361"/>
                  <a:gd name="connsiteY0" fmla="*/ 195242 h 376843"/>
                  <a:gd name="connsiteX1" fmla="*/ 197579 w 199361"/>
                  <a:gd name="connsiteY1" fmla="*/ 218435 h 376843"/>
                  <a:gd name="connsiteX2" fmla="*/ 197579 w 199361"/>
                  <a:gd name="connsiteY2" fmla="*/ 218435 h 376843"/>
                  <a:gd name="connsiteX3" fmla="*/ 151821 w 199361"/>
                  <a:gd name="connsiteY3" fmla="*/ 267998 h 376843"/>
                  <a:gd name="connsiteX4" fmla="*/ 144596 w 199361"/>
                  <a:gd name="connsiteY4" fmla="*/ 274043 h 376843"/>
                  <a:gd name="connsiteX5" fmla="*/ 142934 w 199361"/>
                  <a:gd name="connsiteY5" fmla="*/ 275488 h 376843"/>
                  <a:gd name="connsiteX6" fmla="*/ 141658 w 199361"/>
                  <a:gd name="connsiteY6" fmla="*/ 276620 h 376843"/>
                  <a:gd name="connsiteX7" fmla="*/ 92865 w 199361"/>
                  <a:gd name="connsiteY7" fmla="*/ 336346 h 376843"/>
                  <a:gd name="connsiteX8" fmla="*/ 15389 w 199361"/>
                  <a:gd name="connsiteY8" fmla="*/ 375289 h 376843"/>
                  <a:gd name="connsiteX9" fmla="*/ 38052 w 199361"/>
                  <a:gd name="connsiteY9" fmla="*/ 324136 h 376843"/>
                  <a:gd name="connsiteX10" fmla="*/ 40291 w 199361"/>
                  <a:gd name="connsiteY10" fmla="*/ 320451 h 376843"/>
                  <a:gd name="connsiteX11" fmla="*/ 46433 w 199361"/>
                  <a:gd name="connsiteY11" fmla="*/ 310288 h 376843"/>
                  <a:gd name="connsiteX12" fmla="*/ 56066 w 199361"/>
                  <a:gd name="connsiteY12" fmla="*/ 219928 h 376843"/>
                  <a:gd name="connsiteX13" fmla="*/ 0 w 199361"/>
                  <a:gd name="connsiteY13" fmla="*/ 12981 h 376843"/>
                  <a:gd name="connsiteX14" fmla="*/ 78583 w 199361"/>
                  <a:gd name="connsiteY14" fmla="*/ 0 h 376843"/>
                  <a:gd name="connsiteX15" fmla="*/ 127159 w 199361"/>
                  <a:gd name="connsiteY15" fmla="*/ 156204 h 376843"/>
                  <a:gd name="connsiteX16" fmla="*/ 169931 w 199361"/>
                  <a:gd name="connsiteY16" fmla="*/ 175928 h 376843"/>
                  <a:gd name="connsiteX17" fmla="*/ 172701 w 199361"/>
                  <a:gd name="connsiteY17" fmla="*/ 177710 h 376843"/>
                  <a:gd name="connsiteX18" fmla="*/ 193894 w 199361"/>
                  <a:gd name="connsiteY18" fmla="*/ 195242 h 376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9361" h="376843">
                    <a:moveTo>
                      <a:pt x="193894" y="195242"/>
                    </a:moveTo>
                    <a:cubicBezTo>
                      <a:pt x="199939" y="202275"/>
                      <a:pt x="200661" y="210102"/>
                      <a:pt x="197579" y="218435"/>
                    </a:cubicBezTo>
                    <a:lnTo>
                      <a:pt x="197579" y="218435"/>
                    </a:lnTo>
                    <a:cubicBezTo>
                      <a:pt x="191871" y="233824"/>
                      <a:pt x="173303" y="250947"/>
                      <a:pt x="151821" y="267998"/>
                    </a:cubicBezTo>
                    <a:cubicBezTo>
                      <a:pt x="149075" y="270189"/>
                      <a:pt x="146618" y="272189"/>
                      <a:pt x="144596" y="274043"/>
                    </a:cubicBezTo>
                    <a:lnTo>
                      <a:pt x="142934" y="275488"/>
                    </a:lnTo>
                    <a:lnTo>
                      <a:pt x="141658" y="276620"/>
                    </a:lnTo>
                    <a:cubicBezTo>
                      <a:pt x="121548" y="294923"/>
                      <a:pt x="129037" y="299186"/>
                      <a:pt x="92865" y="336346"/>
                    </a:cubicBezTo>
                    <a:cubicBezTo>
                      <a:pt x="51586" y="378660"/>
                      <a:pt x="23385" y="379238"/>
                      <a:pt x="15389" y="375289"/>
                    </a:cubicBezTo>
                    <a:cubicBezTo>
                      <a:pt x="8645" y="371941"/>
                      <a:pt x="22614" y="349423"/>
                      <a:pt x="38052" y="324136"/>
                    </a:cubicBezTo>
                    <a:cubicBezTo>
                      <a:pt x="38798" y="322908"/>
                      <a:pt x="39520" y="321728"/>
                      <a:pt x="40291" y="320451"/>
                    </a:cubicBezTo>
                    <a:cubicBezTo>
                      <a:pt x="42362" y="317080"/>
                      <a:pt x="44385" y="313660"/>
                      <a:pt x="46433" y="310288"/>
                    </a:cubicBezTo>
                    <a:cubicBezTo>
                      <a:pt x="64567" y="279847"/>
                      <a:pt x="60063" y="265469"/>
                      <a:pt x="56066" y="219928"/>
                    </a:cubicBezTo>
                    <a:cubicBezTo>
                      <a:pt x="52887" y="182936"/>
                      <a:pt x="0" y="12981"/>
                      <a:pt x="0" y="12981"/>
                    </a:cubicBezTo>
                    <a:lnTo>
                      <a:pt x="78583" y="0"/>
                    </a:lnTo>
                    <a:cubicBezTo>
                      <a:pt x="78583" y="0"/>
                      <a:pt x="101270" y="135203"/>
                      <a:pt x="127159" y="156204"/>
                    </a:cubicBezTo>
                    <a:cubicBezTo>
                      <a:pt x="141007" y="167378"/>
                      <a:pt x="156613" y="167619"/>
                      <a:pt x="169931" y="175928"/>
                    </a:cubicBezTo>
                    <a:cubicBezTo>
                      <a:pt x="170870" y="176506"/>
                      <a:pt x="171785" y="177108"/>
                      <a:pt x="172701" y="177710"/>
                    </a:cubicBezTo>
                    <a:cubicBezTo>
                      <a:pt x="180504" y="182575"/>
                      <a:pt x="187632" y="188475"/>
                      <a:pt x="193894" y="195242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/>
              <p:cNvSpPr/>
              <p:nvPr/>
            </p:nvSpPr>
            <p:spPr>
              <a:xfrm>
                <a:off x="7700697" y="5131181"/>
                <a:ext cx="205233" cy="221833"/>
              </a:xfrm>
              <a:custGeom>
                <a:avLst/>
                <a:gdLst>
                  <a:gd name="connsiteX0" fmla="*/ 180414 w 185881"/>
                  <a:gd name="connsiteY0" fmla="*/ 19314 h 200915"/>
                  <a:gd name="connsiteX1" fmla="*/ 184099 w 185881"/>
                  <a:gd name="connsiteY1" fmla="*/ 42507 h 200915"/>
                  <a:gd name="connsiteX2" fmla="*/ 184099 w 185881"/>
                  <a:gd name="connsiteY2" fmla="*/ 42507 h 200915"/>
                  <a:gd name="connsiteX3" fmla="*/ 138172 w 185881"/>
                  <a:gd name="connsiteY3" fmla="*/ 91925 h 200915"/>
                  <a:gd name="connsiteX4" fmla="*/ 130947 w 185881"/>
                  <a:gd name="connsiteY4" fmla="*/ 98115 h 200915"/>
                  <a:gd name="connsiteX5" fmla="*/ 129285 w 185881"/>
                  <a:gd name="connsiteY5" fmla="*/ 99560 h 200915"/>
                  <a:gd name="connsiteX6" fmla="*/ 128009 w 185881"/>
                  <a:gd name="connsiteY6" fmla="*/ 100692 h 200915"/>
                  <a:gd name="connsiteX7" fmla="*/ 79216 w 185881"/>
                  <a:gd name="connsiteY7" fmla="*/ 160418 h 200915"/>
                  <a:gd name="connsiteX8" fmla="*/ 1741 w 185881"/>
                  <a:gd name="connsiteY8" fmla="*/ 199361 h 200915"/>
                  <a:gd name="connsiteX9" fmla="*/ 24403 w 185881"/>
                  <a:gd name="connsiteY9" fmla="*/ 148208 h 200915"/>
                  <a:gd name="connsiteX10" fmla="*/ 97784 w 185881"/>
                  <a:gd name="connsiteY10" fmla="*/ 94936 h 200915"/>
                  <a:gd name="connsiteX11" fmla="*/ 156355 w 185881"/>
                  <a:gd name="connsiteY11" fmla="*/ 0 h 200915"/>
                  <a:gd name="connsiteX12" fmla="*/ 159124 w 185881"/>
                  <a:gd name="connsiteY12" fmla="*/ 1782 h 200915"/>
                  <a:gd name="connsiteX13" fmla="*/ 180414 w 185881"/>
                  <a:gd name="connsiteY13" fmla="*/ 19314 h 200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5881" h="200915">
                    <a:moveTo>
                      <a:pt x="180414" y="19314"/>
                    </a:moveTo>
                    <a:cubicBezTo>
                      <a:pt x="186459" y="26347"/>
                      <a:pt x="187182" y="34174"/>
                      <a:pt x="184099" y="42507"/>
                    </a:cubicBezTo>
                    <a:lnTo>
                      <a:pt x="184099" y="42507"/>
                    </a:lnTo>
                    <a:cubicBezTo>
                      <a:pt x="177138" y="57872"/>
                      <a:pt x="159028" y="74899"/>
                      <a:pt x="138172" y="91925"/>
                    </a:cubicBezTo>
                    <a:cubicBezTo>
                      <a:pt x="135450" y="94141"/>
                      <a:pt x="133042" y="96188"/>
                      <a:pt x="130947" y="98115"/>
                    </a:cubicBezTo>
                    <a:lnTo>
                      <a:pt x="129285" y="99560"/>
                    </a:lnTo>
                    <a:lnTo>
                      <a:pt x="128009" y="100692"/>
                    </a:lnTo>
                    <a:cubicBezTo>
                      <a:pt x="107899" y="118995"/>
                      <a:pt x="115389" y="123258"/>
                      <a:pt x="79216" y="160418"/>
                    </a:cubicBezTo>
                    <a:cubicBezTo>
                      <a:pt x="37937" y="202732"/>
                      <a:pt x="9736" y="203310"/>
                      <a:pt x="1741" y="199361"/>
                    </a:cubicBezTo>
                    <a:cubicBezTo>
                      <a:pt x="-5003" y="196013"/>
                      <a:pt x="8966" y="173495"/>
                      <a:pt x="24403" y="148208"/>
                    </a:cubicBezTo>
                    <a:cubicBezTo>
                      <a:pt x="53134" y="137226"/>
                      <a:pt x="78446" y="118851"/>
                      <a:pt x="97784" y="94936"/>
                    </a:cubicBezTo>
                    <a:cubicBezTo>
                      <a:pt x="122663" y="63628"/>
                      <a:pt x="139400" y="23312"/>
                      <a:pt x="156355" y="0"/>
                    </a:cubicBezTo>
                    <a:cubicBezTo>
                      <a:pt x="157294" y="578"/>
                      <a:pt x="158209" y="1180"/>
                      <a:pt x="159124" y="1782"/>
                    </a:cubicBezTo>
                    <a:cubicBezTo>
                      <a:pt x="166975" y="6647"/>
                      <a:pt x="174128" y="12547"/>
                      <a:pt x="180414" y="19314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/>
              <p:cNvSpPr/>
              <p:nvPr/>
            </p:nvSpPr>
            <p:spPr>
              <a:xfrm>
                <a:off x="6941643" y="4906676"/>
                <a:ext cx="330448" cy="206558"/>
              </a:xfrm>
              <a:custGeom>
                <a:avLst/>
                <a:gdLst>
                  <a:gd name="connsiteX0" fmla="*/ 235348 w 299289"/>
                  <a:gd name="connsiteY0" fmla="*/ 169160 h 187081"/>
                  <a:gd name="connsiteX1" fmla="*/ 157319 w 299289"/>
                  <a:gd name="connsiteY1" fmla="*/ 179372 h 187081"/>
                  <a:gd name="connsiteX2" fmla="*/ 73027 w 299289"/>
                  <a:gd name="connsiteY2" fmla="*/ 174555 h 187081"/>
                  <a:gd name="connsiteX3" fmla="*/ 55 w 299289"/>
                  <a:gd name="connsiteY3" fmla="*/ 139321 h 187081"/>
                  <a:gd name="connsiteX4" fmla="*/ 54869 w 299289"/>
                  <a:gd name="connsiteY4" fmla="*/ 126557 h 187081"/>
                  <a:gd name="connsiteX5" fmla="*/ 65899 w 299289"/>
                  <a:gd name="connsiteY5" fmla="*/ 125305 h 187081"/>
                  <a:gd name="connsiteX6" fmla="*/ 152959 w 299289"/>
                  <a:gd name="connsiteY6" fmla="*/ 83184 h 187081"/>
                  <a:gd name="connsiteX7" fmla="*/ 224029 w 299289"/>
                  <a:gd name="connsiteY7" fmla="*/ 0 h 187081"/>
                  <a:gd name="connsiteX8" fmla="*/ 299289 w 299289"/>
                  <a:gd name="connsiteY8" fmla="*/ 6479 h 187081"/>
                  <a:gd name="connsiteX9" fmla="*/ 243898 w 299289"/>
                  <a:gd name="connsiteY9" fmla="*/ 92215 h 187081"/>
                  <a:gd name="connsiteX10" fmla="*/ 236143 w 299289"/>
                  <a:gd name="connsiteY10" fmla="*/ 143488 h 187081"/>
                  <a:gd name="connsiteX11" fmla="*/ 235348 w 299289"/>
                  <a:gd name="connsiteY11" fmla="*/ 169160 h 1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9289" h="187081">
                    <a:moveTo>
                      <a:pt x="235348" y="169160"/>
                    </a:moveTo>
                    <a:cubicBezTo>
                      <a:pt x="230339" y="193364"/>
                      <a:pt x="195828" y="189077"/>
                      <a:pt x="157319" y="179372"/>
                    </a:cubicBezTo>
                    <a:cubicBezTo>
                      <a:pt x="118810" y="169666"/>
                      <a:pt x="127889" y="180937"/>
                      <a:pt x="73027" y="174555"/>
                    </a:cubicBezTo>
                    <a:cubicBezTo>
                      <a:pt x="18166" y="168173"/>
                      <a:pt x="1669" y="147486"/>
                      <a:pt x="55" y="139321"/>
                    </a:cubicBezTo>
                    <a:cubicBezTo>
                      <a:pt x="-1390" y="132096"/>
                      <a:pt x="25752" y="129688"/>
                      <a:pt x="54869" y="126557"/>
                    </a:cubicBezTo>
                    <a:cubicBezTo>
                      <a:pt x="58553" y="126172"/>
                      <a:pt x="62094" y="125738"/>
                      <a:pt x="65899" y="125305"/>
                    </a:cubicBezTo>
                    <a:cubicBezTo>
                      <a:pt x="98796" y="121428"/>
                      <a:pt x="123000" y="100379"/>
                      <a:pt x="152959" y="83184"/>
                    </a:cubicBezTo>
                    <a:cubicBezTo>
                      <a:pt x="181354" y="66903"/>
                      <a:pt x="224029" y="0"/>
                      <a:pt x="224029" y="0"/>
                    </a:cubicBezTo>
                    <a:lnTo>
                      <a:pt x="299289" y="6479"/>
                    </a:lnTo>
                    <a:cubicBezTo>
                      <a:pt x="299289" y="6479"/>
                      <a:pt x="259335" y="66229"/>
                      <a:pt x="243898" y="92215"/>
                    </a:cubicBezTo>
                    <a:cubicBezTo>
                      <a:pt x="234794" y="107507"/>
                      <a:pt x="235131" y="127809"/>
                      <a:pt x="236143" y="143488"/>
                    </a:cubicBezTo>
                    <a:cubicBezTo>
                      <a:pt x="237034" y="152037"/>
                      <a:pt x="236769" y="160683"/>
                      <a:pt x="235348" y="169160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/>
              <p:cNvSpPr/>
              <p:nvPr/>
            </p:nvSpPr>
            <p:spPr>
              <a:xfrm>
                <a:off x="6941616" y="5046409"/>
                <a:ext cx="261279" cy="66832"/>
              </a:xfrm>
              <a:custGeom>
                <a:avLst/>
                <a:gdLst>
                  <a:gd name="connsiteX0" fmla="*/ 157319 w 236642"/>
                  <a:gd name="connsiteY0" fmla="*/ 52814 h 60530"/>
                  <a:gd name="connsiteX1" fmla="*/ 73027 w 236642"/>
                  <a:gd name="connsiteY1" fmla="*/ 47998 h 60530"/>
                  <a:gd name="connsiteX2" fmla="*/ 55 w 236642"/>
                  <a:gd name="connsiteY2" fmla="*/ 12764 h 60530"/>
                  <a:gd name="connsiteX3" fmla="*/ 54869 w 236642"/>
                  <a:gd name="connsiteY3" fmla="*/ 0 h 60530"/>
                  <a:gd name="connsiteX4" fmla="*/ 55158 w 236642"/>
                  <a:gd name="connsiteY4" fmla="*/ 554 h 60530"/>
                  <a:gd name="connsiteX5" fmla="*/ 133621 w 236642"/>
                  <a:gd name="connsiteY5" fmla="*/ 25552 h 60530"/>
                  <a:gd name="connsiteX6" fmla="*/ 236119 w 236642"/>
                  <a:gd name="connsiteY6" fmla="*/ 16930 h 60530"/>
                  <a:gd name="connsiteX7" fmla="*/ 235348 w 236642"/>
                  <a:gd name="connsiteY7" fmla="*/ 42675 h 60530"/>
                  <a:gd name="connsiteX8" fmla="*/ 157319 w 236642"/>
                  <a:gd name="connsiteY8" fmla="*/ 52814 h 6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6642" h="60530">
                    <a:moveTo>
                      <a:pt x="157319" y="52814"/>
                    </a:moveTo>
                    <a:cubicBezTo>
                      <a:pt x="118786" y="43181"/>
                      <a:pt x="127889" y="54380"/>
                      <a:pt x="73027" y="47998"/>
                    </a:cubicBezTo>
                    <a:cubicBezTo>
                      <a:pt x="18166" y="41616"/>
                      <a:pt x="1669" y="20928"/>
                      <a:pt x="55" y="12764"/>
                    </a:cubicBezTo>
                    <a:cubicBezTo>
                      <a:pt x="-1390" y="5539"/>
                      <a:pt x="25752" y="3131"/>
                      <a:pt x="54869" y="0"/>
                    </a:cubicBezTo>
                    <a:lnTo>
                      <a:pt x="55158" y="554"/>
                    </a:lnTo>
                    <a:cubicBezTo>
                      <a:pt x="78567" y="15823"/>
                      <a:pt x="105684" y="24468"/>
                      <a:pt x="133621" y="25552"/>
                    </a:cubicBezTo>
                    <a:cubicBezTo>
                      <a:pt x="170853" y="26732"/>
                      <a:pt x="210398" y="16328"/>
                      <a:pt x="236119" y="16930"/>
                    </a:cubicBezTo>
                    <a:cubicBezTo>
                      <a:pt x="237010" y="25504"/>
                      <a:pt x="236769" y="34174"/>
                      <a:pt x="235348" y="42675"/>
                    </a:cubicBezTo>
                    <a:cubicBezTo>
                      <a:pt x="230363" y="66807"/>
                      <a:pt x="195852" y="62520"/>
                      <a:pt x="157319" y="52814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/>
              <p:cNvSpPr/>
              <p:nvPr/>
            </p:nvSpPr>
            <p:spPr>
              <a:xfrm>
                <a:off x="7523904" y="4431581"/>
                <a:ext cx="282045" cy="616537"/>
              </a:xfrm>
              <a:custGeom>
                <a:avLst/>
                <a:gdLst>
                  <a:gd name="connsiteX0" fmla="*/ 0 w 255450"/>
                  <a:gd name="connsiteY0" fmla="*/ 119936 h 558401"/>
                  <a:gd name="connsiteX1" fmla="*/ 69047 w 255450"/>
                  <a:gd name="connsiteY1" fmla="*/ 309856 h 558401"/>
                  <a:gd name="connsiteX2" fmla="*/ 159214 w 255450"/>
                  <a:gd name="connsiteY2" fmla="*/ 557913 h 558401"/>
                  <a:gd name="connsiteX3" fmla="*/ 208079 w 255450"/>
                  <a:gd name="connsiteY3" fmla="*/ 553795 h 558401"/>
                  <a:gd name="connsiteX4" fmla="*/ 255451 w 255450"/>
                  <a:gd name="connsiteY4" fmla="*/ 531157 h 558401"/>
                  <a:gd name="connsiteX5" fmla="*/ 185273 w 255450"/>
                  <a:gd name="connsiteY5" fmla="*/ 112615 h 558401"/>
                  <a:gd name="connsiteX6" fmla="*/ 144933 w 255450"/>
                  <a:gd name="connsiteY6" fmla="*/ 23724 h 558401"/>
                  <a:gd name="connsiteX7" fmla="*/ 0 w 255450"/>
                  <a:gd name="connsiteY7" fmla="*/ 119936 h 558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5450" h="558401">
                    <a:moveTo>
                      <a:pt x="0" y="119936"/>
                    </a:moveTo>
                    <a:lnTo>
                      <a:pt x="69047" y="309856"/>
                    </a:lnTo>
                    <a:lnTo>
                      <a:pt x="159214" y="557913"/>
                    </a:lnTo>
                    <a:cubicBezTo>
                      <a:pt x="175615" y="559238"/>
                      <a:pt x="192136" y="557865"/>
                      <a:pt x="208079" y="553795"/>
                    </a:cubicBezTo>
                    <a:cubicBezTo>
                      <a:pt x="230115" y="547606"/>
                      <a:pt x="255451" y="531157"/>
                      <a:pt x="255451" y="531157"/>
                    </a:cubicBezTo>
                    <a:cubicBezTo>
                      <a:pt x="255451" y="531157"/>
                      <a:pt x="231801" y="265399"/>
                      <a:pt x="185273" y="112615"/>
                    </a:cubicBezTo>
                    <a:cubicBezTo>
                      <a:pt x="173231" y="73383"/>
                      <a:pt x="159913" y="41641"/>
                      <a:pt x="144933" y="23724"/>
                    </a:cubicBezTo>
                    <a:cubicBezTo>
                      <a:pt x="71744" y="-64036"/>
                      <a:pt x="0" y="119936"/>
                      <a:pt x="0" y="119936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/>
              <p:cNvSpPr/>
              <p:nvPr/>
            </p:nvSpPr>
            <p:spPr>
              <a:xfrm>
                <a:off x="7140576" y="4195539"/>
                <a:ext cx="1214870" cy="782587"/>
              </a:xfrm>
              <a:custGeom>
                <a:avLst/>
                <a:gdLst>
                  <a:gd name="connsiteX0" fmla="*/ 420878 w 1100314"/>
                  <a:gd name="connsiteY0" fmla="*/ 33428 h 708793"/>
                  <a:gd name="connsiteX1" fmla="*/ 730444 w 1100314"/>
                  <a:gd name="connsiteY1" fmla="*/ 65699 h 708793"/>
                  <a:gd name="connsiteX2" fmla="*/ 758452 w 1100314"/>
                  <a:gd name="connsiteY2" fmla="*/ 20278 h 708793"/>
                  <a:gd name="connsiteX3" fmla="*/ 1044007 w 1100314"/>
                  <a:gd name="connsiteY3" fmla="*/ 0 h 708793"/>
                  <a:gd name="connsiteX4" fmla="*/ 1084226 w 1100314"/>
                  <a:gd name="connsiteY4" fmla="*/ 342222 h 708793"/>
                  <a:gd name="connsiteX5" fmla="*/ 1032014 w 1100314"/>
                  <a:gd name="connsiteY5" fmla="*/ 370087 h 708793"/>
                  <a:gd name="connsiteX6" fmla="*/ 1032014 w 1100314"/>
                  <a:gd name="connsiteY6" fmla="*/ 370087 h 708793"/>
                  <a:gd name="connsiteX7" fmla="*/ 806498 w 1100314"/>
                  <a:gd name="connsiteY7" fmla="*/ 372664 h 708793"/>
                  <a:gd name="connsiteX8" fmla="*/ 486336 w 1100314"/>
                  <a:gd name="connsiteY8" fmla="*/ 268720 h 708793"/>
                  <a:gd name="connsiteX9" fmla="*/ 404887 w 1100314"/>
                  <a:gd name="connsiteY9" fmla="*/ 399010 h 708793"/>
                  <a:gd name="connsiteX10" fmla="*/ 87326 w 1100314"/>
                  <a:gd name="connsiteY10" fmla="*/ 708793 h 708793"/>
                  <a:gd name="connsiteX11" fmla="*/ 26154 w 1100314"/>
                  <a:gd name="connsiteY11" fmla="*/ 702098 h 708793"/>
                  <a:gd name="connsiteX12" fmla="*/ 0 w 1100314"/>
                  <a:gd name="connsiteY12" fmla="*/ 685239 h 708793"/>
                  <a:gd name="connsiteX13" fmla="*/ 420878 w 1100314"/>
                  <a:gd name="connsiteY13" fmla="*/ 33428 h 70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0314" h="708793">
                    <a:moveTo>
                      <a:pt x="420878" y="33428"/>
                    </a:moveTo>
                    <a:cubicBezTo>
                      <a:pt x="467094" y="18978"/>
                      <a:pt x="598492" y="38894"/>
                      <a:pt x="730444" y="65699"/>
                    </a:cubicBezTo>
                    <a:lnTo>
                      <a:pt x="758452" y="20278"/>
                    </a:lnTo>
                    <a:lnTo>
                      <a:pt x="1044007" y="0"/>
                    </a:lnTo>
                    <a:cubicBezTo>
                      <a:pt x="1044007" y="0"/>
                      <a:pt x="1136703" y="209524"/>
                      <a:pt x="1084226" y="342222"/>
                    </a:cubicBezTo>
                    <a:cubicBezTo>
                      <a:pt x="1076495" y="361730"/>
                      <a:pt x="1057735" y="369846"/>
                      <a:pt x="1032014" y="370087"/>
                    </a:cubicBezTo>
                    <a:lnTo>
                      <a:pt x="1032014" y="370087"/>
                    </a:lnTo>
                    <a:cubicBezTo>
                      <a:pt x="1032014" y="370087"/>
                      <a:pt x="861673" y="373049"/>
                      <a:pt x="806498" y="372664"/>
                    </a:cubicBezTo>
                    <a:cubicBezTo>
                      <a:pt x="664576" y="371652"/>
                      <a:pt x="506807" y="272983"/>
                      <a:pt x="486336" y="268720"/>
                    </a:cubicBezTo>
                    <a:cubicBezTo>
                      <a:pt x="452837" y="261784"/>
                      <a:pt x="438941" y="328784"/>
                      <a:pt x="404887" y="399010"/>
                    </a:cubicBezTo>
                    <a:cubicBezTo>
                      <a:pt x="370833" y="469237"/>
                      <a:pt x="87326" y="708793"/>
                      <a:pt x="87326" y="708793"/>
                    </a:cubicBezTo>
                    <a:cubicBezTo>
                      <a:pt x="87326" y="708793"/>
                      <a:pt x="43976" y="708937"/>
                      <a:pt x="26154" y="702098"/>
                    </a:cubicBezTo>
                    <a:cubicBezTo>
                      <a:pt x="6888" y="694728"/>
                      <a:pt x="0" y="685239"/>
                      <a:pt x="0" y="685239"/>
                    </a:cubicBezTo>
                    <a:cubicBezTo>
                      <a:pt x="0" y="685239"/>
                      <a:pt x="316694" y="66253"/>
                      <a:pt x="420878" y="33428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/>
              <p:cNvSpPr/>
              <p:nvPr/>
            </p:nvSpPr>
            <p:spPr>
              <a:xfrm>
                <a:off x="7902034" y="3274860"/>
                <a:ext cx="625201" cy="715118"/>
              </a:xfrm>
              <a:custGeom>
                <a:avLst/>
                <a:gdLst>
                  <a:gd name="connsiteX0" fmla="*/ 73226 w 566248"/>
                  <a:gd name="connsiteY0" fmla="*/ 461104 h 647686"/>
                  <a:gd name="connsiteX1" fmla="*/ 380913 w 566248"/>
                  <a:gd name="connsiteY1" fmla="*/ 634503 h 647686"/>
                  <a:gd name="connsiteX2" fmla="*/ 499692 w 566248"/>
                  <a:gd name="connsiteY2" fmla="*/ 635346 h 647686"/>
                  <a:gd name="connsiteX3" fmla="*/ 480738 w 566248"/>
                  <a:gd name="connsiteY3" fmla="*/ 349310 h 647686"/>
                  <a:gd name="connsiteX4" fmla="*/ 362995 w 566248"/>
                  <a:gd name="connsiteY4" fmla="*/ 192335 h 647686"/>
                  <a:gd name="connsiteX5" fmla="*/ 187188 w 566248"/>
                  <a:gd name="connsiteY5" fmla="*/ 850 h 647686"/>
                  <a:gd name="connsiteX6" fmla="*/ 159925 w 566248"/>
                  <a:gd name="connsiteY6" fmla="*/ 2463 h 647686"/>
                  <a:gd name="connsiteX7" fmla="*/ 104943 w 566248"/>
                  <a:gd name="connsiteY7" fmla="*/ 16239 h 647686"/>
                  <a:gd name="connsiteX8" fmla="*/ 73226 w 566248"/>
                  <a:gd name="connsiteY8" fmla="*/ 461104 h 647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6248" h="647686">
                    <a:moveTo>
                      <a:pt x="73226" y="461104"/>
                    </a:moveTo>
                    <a:cubicBezTo>
                      <a:pt x="174375" y="517772"/>
                      <a:pt x="379829" y="635225"/>
                      <a:pt x="380913" y="634503"/>
                    </a:cubicBezTo>
                    <a:cubicBezTo>
                      <a:pt x="380913" y="634503"/>
                      <a:pt x="456486" y="663595"/>
                      <a:pt x="499692" y="635346"/>
                    </a:cubicBezTo>
                    <a:cubicBezTo>
                      <a:pt x="571676" y="588263"/>
                      <a:pt x="611004" y="460454"/>
                      <a:pt x="480738" y="349310"/>
                    </a:cubicBezTo>
                    <a:cubicBezTo>
                      <a:pt x="415713" y="293918"/>
                      <a:pt x="369425" y="280167"/>
                      <a:pt x="362995" y="192335"/>
                    </a:cubicBezTo>
                    <a:cubicBezTo>
                      <a:pt x="359503" y="144699"/>
                      <a:pt x="295562" y="-12926"/>
                      <a:pt x="187188" y="850"/>
                    </a:cubicBezTo>
                    <a:cubicBezTo>
                      <a:pt x="178157" y="2133"/>
                      <a:pt x="169053" y="2673"/>
                      <a:pt x="159925" y="2463"/>
                    </a:cubicBezTo>
                    <a:cubicBezTo>
                      <a:pt x="140659" y="1721"/>
                      <a:pt x="121585" y="6500"/>
                      <a:pt x="104943" y="16239"/>
                    </a:cubicBezTo>
                    <a:cubicBezTo>
                      <a:pt x="43676" y="52243"/>
                      <a:pt x="-78980" y="438369"/>
                      <a:pt x="73226" y="461104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/>
              <p:cNvSpPr/>
              <p:nvPr/>
            </p:nvSpPr>
            <p:spPr>
              <a:xfrm>
                <a:off x="8064039" y="3556434"/>
                <a:ext cx="167314" cy="185561"/>
              </a:xfrm>
              <a:custGeom>
                <a:avLst/>
                <a:gdLst>
                  <a:gd name="connsiteX0" fmla="*/ 12017 w 151537"/>
                  <a:gd name="connsiteY0" fmla="*/ 159046 h 168064"/>
                  <a:gd name="connsiteX1" fmla="*/ 95755 w 151537"/>
                  <a:gd name="connsiteY1" fmla="*/ 162201 h 168064"/>
                  <a:gd name="connsiteX2" fmla="*/ 151531 w 151537"/>
                  <a:gd name="connsiteY2" fmla="*/ 96333 h 168064"/>
                  <a:gd name="connsiteX3" fmla="*/ 109723 w 151537"/>
                  <a:gd name="connsiteY3" fmla="*/ 0 h 168064"/>
                  <a:gd name="connsiteX4" fmla="*/ 103558 w 151537"/>
                  <a:gd name="connsiteY4" fmla="*/ 2168 h 168064"/>
                  <a:gd name="connsiteX5" fmla="*/ 0 w 151537"/>
                  <a:gd name="connsiteY5" fmla="*/ 38630 h 168064"/>
                  <a:gd name="connsiteX6" fmla="*/ 11873 w 151537"/>
                  <a:gd name="connsiteY6" fmla="*/ 103462 h 168064"/>
                  <a:gd name="connsiteX7" fmla="*/ 12017 w 151537"/>
                  <a:gd name="connsiteY7" fmla="*/ 159046 h 168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1537" h="168064">
                    <a:moveTo>
                      <a:pt x="12017" y="159046"/>
                    </a:moveTo>
                    <a:cubicBezTo>
                      <a:pt x="11584" y="159335"/>
                      <a:pt x="61918" y="176915"/>
                      <a:pt x="95755" y="162201"/>
                    </a:cubicBezTo>
                    <a:cubicBezTo>
                      <a:pt x="127593" y="148401"/>
                      <a:pt x="151989" y="96357"/>
                      <a:pt x="151531" y="96333"/>
                    </a:cubicBezTo>
                    <a:cubicBezTo>
                      <a:pt x="137081" y="95562"/>
                      <a:pt x="121331" y="82822"/>
                      <a:pt x="109723" y="0"/>
                    </a:cubicBezTo>
                    <a:lnTo>
                      <a:pt x="103558" y="2168"/>
                    </a:lnTo>
                    <a:lnTo>
                      <a:pt x="0" y="38630"/>
                    </a:lnTo>
                    <a:cubicBezTo>
                      <a:pt x="0" y="38630"/>
                      <a:pt x="7225" y="71865"/>
                      <a:pt x="11873" y="103462"/>
                    </a:cubicBezTo>
                    <a:cubicBezTo>
                      <a:pt x="15678" y="129857"/>
                      <a:pt x="17701" y="155337"/>
                      <a:pt x="12017" y="159046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/>
              <p:cNvSpPr/>
              <p:nvPr/>
            </p:nvSpPr>
            <p:spPr>
              <a:xfrm>
                <a:off x="8063958" y="3558721"/>
                <a:ext cx="114419" cy="102719"/>
              </a:xfrm>
              <a:custGeom>
                <a:avLst/>
                <a:gdLst>
                  <a:gd name="connsiteX0" fmla="*/ 0 w 103630"/>
                  <a:gd name="connsiteY0" fmla="*/ 36462 h 93033"/>
                  <a:gd name="connsiteX1" fmla="*/ 10548 w 103630"/>
                  <a:gd name="connsiteY1" fmla="*/ 93033 h 93033"/>
                  <a:gd name="connsiteX2" fmla="*/ 103630 w 103630"/>
                  <a:gd name="connsiteY2" fmla="*/ 0 h 93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630" h="93033">
                    <a:moveTo>
                      <a:pt x="0" y="36462"/>
                    </a:moveTo>
                    <a:cubicBezTo>
                      <a:pt x="0" y="36462"/>
                      <a:pt x="4407" y="59751"/>
                      <a:pt x="10548" y="93033"/>
                    </a:cubicBezTo>
                    <a:cubicBezTo>
                      <a:pt x="69986" y="82750"/>
                      <a:pt x="95032" y="32055"/>
                      <a:pt x="103630" y="0"/>
                    </a:cubicBezTo>
                    <a:close/>
                  </a:path>
                </a:pathLst>
              </a:custGeom>
              <a:solidFill>
                <a:srgbClr val="ED975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/>
              <p:cNvSpPr/>
              <p:nvPr/>
            </p:nvSpPr>
            <p:spPr>
              <a:xfrm>
                <a:off x="7967824" y="3360932"/>
                <a:ext cx="222168" cy="274322"/>
              </a:xfrm>
              <a:custGeom>
                <a:avLst/>
                <a:gdLst>
                  <a:gd name="connsiteX0" fmla="*/ 71439 w 201219"/>
                  <a:gd name="connsiteY0" fmla="*/ 248426 h 248455"/>
                  <a:gd name="connsiteX1" fmla="*/ 200429 w 201219"/>
                  <a:gd name="connsiteY1" fmla="*/ 142460 h 248455"/>
                  <a:gd name="connsiteX2" fmla="*/ 106793 w 201219"/>
                  <a:gd name="connsiteY2" fmla="*/ 658 h 248455"/>
                  <a:gd name="connsiteX3" fmla="*/ 177 w 201219"/>
                  <a:gd name="connsiteY3" fmla="*/ 74883 h 248455"/>
                  <a:gd name="connsiteX4" fmla="*/ 71439 w 201219"/>
                  <a:gd name="connsiteY4" fmla="*/ 248426 h 248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219" h="248455">
                    <a:moveTo>
                      <a:pt x="71439" y="248426"/>
                    </a:moveTo>
                    <a:cubicBezTo>
                      <a:pt x="71439" y="248426"/>
                      <a:pt x="213000" y="230436"/>
                      <a:pt x="200429" y="142460"/>
                    </a:cubicBezTo>
                    <a:cubicBezTo>
                      <a:pt x="187858" y="54484"/>
                      <a:pt x="197683" y="-7097"/>
                      <a:pt x="106793" y="658"/>
                    </a:cubicBezTo>
                    <a:cubicBezTo>
                      <a:pt x="15903" y="8413"/>
                      <a:pt x="3235" y="44490"/>
                      <a:pt x="177" y="74883"/>
                    </a:cubicBezTo>
                    <a:cubicBezTo>
                      <a:pt x="-2882" y="105276"/>
                      <a:pt x="34279" y="250834"/>
                      <a:pt x="71439" y="248426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/>
              <p:cNvSpPr/>
              <p:nvPr/>
            </p:nvSpPr>
            <p:spPr>
              <a:xfrm>
                <a:off x="7974188" y="3352228"/>
                <a:ext cx="261118" cy="134039"/>
              </a:xfrm>
              <a:custGeom>
                <a:avLst/>
                <a:gdLst>
                  <a:gd name="connsiteX0" fmla="*/ 0 w 236496"/>
                  <a:gd name="connsiteY0" fmla="*/ 34623 h 121400"/>
                  <a:gd name="connsiteX1" fmla="*/ 151507 w 236496"/>
                  <a:gd name="connsiteY1" fmla="*/ 119998 h 121400"/>
                  <a:gd name="connsiteX2" fmla="*/ 236497 w 236496"/>
                  <a:gd name="connsiteY2" fmla="*/ 107114 h 121400"/>
                  <a:gd name="connsiteX3" fmla="*/ 178914 w 236496"/>
                  <a:gd name="connsiteY3" fmla="*/ 27952 h 121400"/>
                  <a:gd name="connsiteX4" fmla="*/ 143392 w 236496"/>
                  <a:gd name="connsiteY4" fmla="*/ 2159 h 121400"/>
                  <a:gd name="connsiteX5" fmla="*/ 0 w 236496"/>
                  <a:gd name="connsiteY5" fmla="*/ 34623 h 121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6496" h="121400">
                    <a:moveTo>
                      <a:pt x="0" y="34623"/>
                    </a:moveTo>
                    <a:cubicBezTo>
                      <a:pt x="0" y="34623"/>
                      <a:pt x="89975" y="113279"/>
                      <a:pt x="151507" y="119998"/>
                    </a:cubicBezTo>
                    <a:cubicBezTo>
                      <a:pt x="213040" y="126718"/>
                      <a:pt x="236497" y="107114"/>
                      <a:pt x="236497" y="107114"/>
                    </a:cubicBezTo>
                    <a:cubicBezTo>
                      <a:pt x="212077" y="84957"/>
                      <a:pt x="192473" y="58006"/>
                      <a:pt x="178914" y="27952"/>
                    </a:cubicBezTo>
                    <a:cubicBezTo>
                      <a:pt x="172628" y="13550"/>
                      <a:pt x="159022" y="3684"/>
                      <a:pt x="143392" y="2159"/>
                    </a:cubicBezTo>
                    <a:cubicBezTo>
                      <a:pt x="99367" y="-1935"/>
                      <a:pt x="16039" y="-4271"/>
                      <a:pt x="0" y="34623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/>
              <p:cNvSpPr/>
              <p:nvPr/>
            </p:nvSpPr>
            <p:spPr>
              <a:xfrm>
                <a:off x="7955583" y="3364247"/>
                <a:ext cx="81066" cy="175409"/>
              </a:xfrm>
              <a:custGeom>
                <a:avLst/>
                <a:gdLst>
                  <a:gd name="connsiteX0" fmla="*/ 73423 w 73422"/>
                  <a:gd name="connsiteY0" fmla="*/ 17140 h 158869"/>
                  <a:gd name="connsiteX1" fmla="*/ 33228 w 73422"/>
                  <a:gd name="connsiteY1" fmla="*/ 67907 h 158869"/>
                  <a:gd name="connsiteX2" fmla="*/ 27954 w 73422"/>
                  <a:gd name="connsiteY2" fmla="*/ 158870 h 158869"/>
                  <a:gd name="connsiteX3" fmla="*/ 8446 w 73422"/>
                  <a:gd name="connsiteY3" fmla="*/ 22390 h 158869"/>
                  <a:gd name="connsiteX4" fmla="*/ 73423 w 73422"/>
                  <a:gd name="connsiteY4" fmla="*/ 17140 h 158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422" h="158869">
                    <a:moveTo>
                      <a:pt x="73423" y="17140"/>
                    </a:moveTo>
                    <a:cubicBezTo>
                      <a:pt x="73423" y="17140"/>
                      <a:pt x="42910" y="46232"/>
                      <a:pt x="33228" y="67907"/>
                    </a:cubicBezTo>
                    <a:cubicBezTo>
                      <a:pt x="23884" y="88787"/>
                      <a:pt x="20753" y="138904"/>
                      <a:pt x="27954" y="158870"/>
                    </a:cubicBezTo>
                    <a:cubicBezTo>
                      <a:pt x="27954" y="158870"/>
                      <a:pt x="-18599" y="66775"/>
                      <a:pt x="8446" y="22390"/>
                    </a:cubicBezTo>
                    <a:cubicBezTo>
                      <a:pt x="37105" y="-24717"/>
                      <a:pt x="73423" y="17140"/>
                      <a:pt x="73423" y="17140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/>
              <p:cNvSpPr/>
              <p:nvPr/>
            </p:nvSpPr>
            <p:spPr>
              <a:xfrm>
                <a:off x="7944213" y="3659030"/>
                <a:ext cx="419157" cy="598195"/>
              </a:xfrm>
              <a:custGeom>
                <a:avLst/>
                <a:gdLst>
                  <a:gd name="connsiteX0" fmla="*/ 8 w 379633"/>
                  <a:gd name="connsiteY0" fmla="*/ 273601 h 541788"/>
                  <a:gd name="connsiteX1" fmla="*/ 30690 w 379633"/>
                  <a:gd name="connsiteY1" fmla="*/ 527462 h 541788"/>
                  <a:gd name="connsiteX2" fmla="*/ 87285 w 379633"/>
                  <a:gd name="connsiteY2" fmla="*/ 540130 h 541788"/>
                  <a:gd name="connsiteX3" fmla="*/ 335342 w 379633"/>
                  <a:gd name="connsiteY3" fmla="*/ 517034 h 541788"/>
                  <a:gd name="connsiteX4" fmla="*/ 359426 w 379633"/>
                  <a:gd name="connsiteY4" fmla="*/ 357676 h 541788"/>
                  <a:gd name="connsiteX5" fmla="*/ 366121 w 379633"/>
                  <a:gd name="connsiteY5" fmla="*/ 327933 h 541788"/>
                  <a:gd name="connsiteX6" fmla="*/ 345169 w 379633"/>
                  <a:gd name="connsiteY6" fmla="*/ 153835 h 541788"/>
                  <a:gd name="connsiteX7" fmla="*/ 249630 w 379633"/>
                  <a:gd name="connsiteY7" fmla="*/ 64 h 541788"/>
                  <a:gd name="connsiteX8" fmla="*/ 120352 w 379633"/>
                  <a:gd name="connsiteY8" fmla="*/ 10468 h 541788"/>
                  <a:gd name="connsiteX9" fmla="*/ 8 w 379633"/>
                  <a:gd name="connsiteY9" fmla="*/ 273601 h 54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9633" h="541788">
                    <a:moveTo>
                      <a:pt x="8" y="273601"/>
                    </a:moveTo>
                    <a:cubicBezTo>
                      <a:pt x="2247" y="559902"/>
                      <a:pt x="-425" y="499983"/>
                      <a:pt x="30690" y="527462"/>
                    </a:cubicBezTo>
                    <a:cubicBezTo>
                      <a:pt x="38204" y="534061"/>
                      <a:pt x="59373" y="538107"/>
                      <a:pt x="87285" y="540130"/>
                    </a:cubicBezTo>
                    <a:cubicBezTo>
                      <a:pt x="175020" y="546584"/>
                      <a:pt x="329442" y="533218"/>
                      <a:pt x="335342" y="517034"/>
                    </a:cubicBezTo>
                    <a:cubicBezTo>
                      <a:pt x="356006" y="461041"/>
                      <a:pt x="341821" y="443508"/>
                      <a:pt x="359426" y="357676"/>
                    </a:cubicBezTo>
                    <a:cubicBezTo>
                      <a:pt x="361232" y="348548"/>
                      <a:pt x="363496" y="338674"/>
                      <a:pt x="366121" y="327933"/>
                    </a:cubicBezTo>
                    <a:cubicBezTo>
                      <a:pt x="380571" y="269001"/>
                      <a:pt x="394491" y="249012"/>
                      <a:pt x="345169" y="153835"/>
                    </a:cubicBezTo>
                    <a:cubicBezTo>
                      <a:pt x="300470" y="67617"/>
                      <a:pt x="253893" y="-2416"/>
                      <a:pt x="249630" y="64"/>
                    </a:cubicBezTo>
                    <a:cubicBezTo>
                      <a:pt x="129576" y="70195"/>
                      <a:pt x="120352" y="10468"/>
                      <a:pt x="120352" y="10468"/>
                    </a:cubicBezTo>
                    <a:cubicBezTo>
                      <a:pt x="120352" y="10468"/>
                      <a:pt x="-1124" y="133967"/>
                      <a:pt x="8" y="273601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/>
              <p:cNvSpPr/>
              <p:nvPr/>
            </p:nvSpPr>
            <p:spPr>
              <a:xfrm>
                <a:off x="7600139" y="4555973"/>
                <a:ext cx="205810" cy="492198"/>
              </a:xfrm>
              <a:custGeom>
                <a:avLst/>
                <a:gdLst>
                  <a:gd name="connsiteX0" fmla="*/ 0 w 186403"/>
                  <a:gd name="connsiteY0" fmla="*/ 197242 h 445786"/>
                  <a:gd name="connsiteX1" fmla="*/ 90167 w 186403"/>
                  <a:gd name="connsiteY1" fmla="*/ 445299 h 445786"/>
                  <a:gd name="connsiteX2" fmla="*/ 139032 w 186403"/>
                  <a:gd name="connsiteY2" fmla="*/ 441180 h 445786"/>
                  <a:gd name="connsiteX3" fmla="*/ 186404 w 186403"/>
                  <a:gd name="connsiteY3" fmla="*/ 418542 h 445786"/>
                  <a:gd name="connsiteX4" fmla="*/ 116226 w 186403"/>
                  <a:gd name="connsiteY4" fmla="*/ 0 h 445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403" h="445786">
                    <a:moveTo>
                      <a:pt x="0" y="197242"/>
                    </a:moveTo>
                    <a:lnTo>
                      <a:pt x="90167" y="445299"/>
                    </a:lnTo>
                    <a:cubicBezTo>
                      <a:pt x="106568" y="446623"/>
                      <a:pt x="123089" y="445250"/>
                      <a:pt x="139032" y="441180"/>
                    </a:cubicBezTo>
                    <a:cubicBezTo>
                      <a:pt x="161068" y="434991"/>
                      <a:pt x="186404" y="418542"/>
                      <a:pt x="186404" y="418542"/>
                    </a:cubicBezTo>
                    <a:cubicBezTo>
                      <a:pt x="186404" y="418542"/>
                      <a:pt x="162754" y="152784"/>
                      <a:pt x="116226" y="0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/>
              <p:cNvSpPr/>
              <p:nvPr/>
            </p:nvSpPr>
            <p:spPr>
              <a:xfrm>
                <a:off x="7812066" y="3670561"/>
                <a:ext cx="265001" cy="484552"/>
              </a:xfrm>
              <a:custGeom>
                <a:avLst/>
                <a:gdLst>
                  <a:gd name="connsiteX0" fmla="*/ 240013 w 240013"/>
                  <a:gd name="connsiteY0" fmla="*/ 0 h 438861"/>
                  <a:gd name="connsiteX1" fmla="*/ 102016 w 240013"/>
                  <a:gd name="connsiteY1" fmla="*/ 72852 h 438861"/>
                  <a:gd name="connsiteX2" fmla="*/ 0 w 240013"/>
                  <a:gd name="connsiteY2" fmla="*/ 436508 h 438861"/>
                  <a:gd name="connsiteX3" fmla="*/ 91516 w 240013"/>
                  <a:gd name="connsiteY3" fmla="*/ 419505 h 438861"/>
                  <a:gd name="connsiteX4" fmla="*/ 193942 w 240013"/>
                  <a:gd name="connsiteY4" fmla="*/ 152182 h 43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013" h="438861">
                    <a:moveTo>
                      <a:pt x="240013" y="0"/>
                    </a:moveTo>
                    <a:cubicBezTo>
                      <a:pt x="240013" y="0"/>
                      <a:pt x="116852" y="19989"/>
                      <a:pt x="102016" y="72852"/>
                    </a:cubicBezTo>
                    <a:cubicBezTo>
                      <a:pt x="87181" y="125714"/>
                      <a:pt x="0" y="436508"/>
                      <a:pt x="0" y="436508"/>
                    </a:cubicBezTo>
                    <a:cubicBezTo>
                      <a:pt x="0" y="436508"/>
                      <a:pt x="62448" y="448188"/>
                      <a:pt x="91516" y="419505"/>
                    </a:cubicBezTo>
                    <a:cubicBezTo>
                      <a:pt x="120585" y="390822"/>
                      <a:pt x="193942" y="152182"/>
                      <a:pt x="193942" y="152182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/>
              <p:cNvSpPr/>
              <p:nvPr/>
            </p:nvSpPr>
            <p:spPr>
              <a:xfrm>
                <a:off x="8040665" y="3921975"/>
                <a:ext cx="300473" cy="335249"/>
              </a:xfrm>
              <a:custGeom>
                <a:avLst/>
                <a:gdLst>
                  <a:gd name="connsiteX0" fmla="*/ 0 w 272140"/>
                  <a:gd name="connsiteY0" fmla="*/ 301979 h 303637"/>
                  <a:gd name="connsiteX1" fmla="*/ 248057 w 272140"/>
                  <a:gd name="connsiteY1" fmla="*/ 278883 h 303637"/>
                  <a:gd name="connsiteX2" fmla="*/ 272140 w 272140"/>
                  <a:gd name="connsiteY2" fmla="*/ 119525 h 303637"/>
                  <a:gd name="connsiteX3" fmla="*/ 230645 w 272140"/>
                  <a:gd name="connsiteY3" fmla="*/ 0 h 303637"/>
                  <a:gd name="connsiteX4" fmla="*/ 197289 w 272140"/>
                  <a:gd name="connsiteY4" fmla="*/ 167474 h 303637"/>
                  <a:gd name="connsiteX5" fmla="*/ 17292 w 272140"/>
                  <a:gd name="connsiteY5" fmla="*/ 262796 h 303637"/>
                  <a:gd name="connsiteX6" fmla="*/ 0 w 272140"/>
                  <a:gd name="connsiteY6" fmla="*/ 301979 h 30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2140" h="303637">
                    <a:moveTo>
                      <a:pt x="0" y="301979"/>
                    </a:moveTo>
                    <a:cubicBezTo>
                      <a:pt x="87735" y="308434"/>
                      <a:pt x="242157" y="295067"/>
                      <a:pt x="248057" y="278883"/>
                    </a:cubicBezTo>
                    <a:cubicBezTo>
                      <a:pt x="268721" y="222890"/>
                      <a:pt x="254535" y="205357"/>
                      <a:pt x="272140" y="119525"/>
                    </a:cubicBezTo>
                    <a:lnTo>
                      <a:pt x="230645" y="0"/>
                    </a:lnTo>
                    <a:cubicBezTo>
                      <a:pt x="230645" y="0"/>
                      <a:pt x="236690" y="132819"/>
                      <a:pt x="197289" y="167474"/>
                    </a:cubicBezTo>
                    <a:cubicBezTo>
                      <a:pt x="157890" y="202130"/>
                      <a:pt x="36510" y="233751"/>
                      <a:pt x="17292" y="262796"/>
                    </a:cubicBezTo>
                    <a:cubicBezTo>
                      <a:pt x="7899" y="276716"/>
                      <a:pt x="1758" y="290732"/>
                      <a:pt x="0" y="301979"/>
                    </a:cubicBezTo>
                    <a:close/>
                  </a:path>
                </a:pathLst>
              </a:custGeom>
              <a:solidFill>
                <a:srgbClr val="F2CCA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/>
              <p:cNvSpPr/>
              <p:nvPr/>
            </p:nvSpPr>
            <p:spPr>
              <a:xfrm>
                <a:off x="7982508" y="4179036"/>
                <a:ext cx="169571" cy="59254"/>
              </a:xfrm>
              <a:custGeom>
                <a:avLst/>
                <a:gdLst>
                  <a:gd name="connsiteX0" fmla="*/ 153582 w 153581"/>
                  <a:gd name="connsiteY0" fmla="*/ 14032 h 53667"/>
                  <a:gd name="connsiteX1" fmla="*/ 53083 w 153581"/>
                  <a:gd name="connsiteY1" fmla="*/ 1725 h 53667"/>
                  <a:gd name="connsiteX2" fmla="*/ 365 w 153581"/>
                  <a:gd name="connsiteY2" fmla="*/ 46785 h 53667"/>
                  <a:gd name="connsiteX3" fmla="*/ 43040 w 153581"/>
                  <a:gd name="connsiteY3" fmla="*/ 36598 h 53667"/>
                  <a:gd name="connsiteX4" fmla="*/ 79791 w 153581"/>
                  <a:gd name="connsiteY4" fmla="*/ 44906 h 53667"/>
                  <a:gd name="connsiteX5" fmla="*/ 145659 w 153581"/>
                  <a:gd name="connsiteY5" fmla="*/ 51987 h 53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3581" h="53667">
                    <a:moveTo>
                      <a:pt x="153582" y="14032"/>
                    </a:moveTo>
                    <a:cubicBezTo>
                      <a:pt x="153582" y="14032"/>
                      <a:pt x="67099" y="-5861"/>
                      <a:pt x="53083" y="1725"/>
                    </a:cubicBezTo>
                    <a:cubicBezTo>
                      <a:pt x="39067" y="9311"/>
                      <a:pt x="4700" y="37055"/>
                      <a:pt x="365" y="46785"/>
                    </a:cubicBezTo>
                    <a:cubicBezTo>
                      <a:pt x="-3970" y="56514"/>
                      <a:pt x="31528" y="39560"/>
                      <a:pt x="43040" y="36598"/>
                    </a:cubicBezTo>
                    <a:cubicBezTo>
                      <a:pt x="50530" y="34647"/>
                      <a:pt x="70086" y="41607"/>
                      <a:pt x="79791" y="44906"/>
                    </a:cubicBezTo>
                    <a:cubicBezTo>
                      <a:pt x="120564" y="58826"/>
                      <a:pt x="145659" y="51987"/>
                      <a:pt x="145659" y="51987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/>
              <p:cNvSpPr/>
              <p:nvPr/>
            </p:nvSpPr>
            <p:spPr>
              <a:xfrm>
                <a:off x="8136440" y="3659021"/>
                <a:ext cx="389613" cy="608830"/>
              </a:xfrm>
              <a:custGeom>
                <a:avLst/>
                <a:gdLst>
                  <a:gd name="connsiteX0" fmla="*/ 75577 w 352875"/>
                  <a:gd name="connsiteY0" fmla="*/ 0 h 551421"/>
                  <a:gd name="connsiteX1" fmla="*/ 231661 w 352875"/>
                  <a:gd name="connsiteY1" fmla="*/ 64423 h 551421"/>
                  <a:gd name="connsiteX2" fmla="*/ 333075 w 352875"/>
                  <a:gd name="connsiteY2" fmla="*/ 525929 h 551421"/>
                  <a:gd name="connsiteX3" fmla="*/ 2774 w 352875"/>
                  <a:gd name="connsiteY3" fmla="*/ 536839 h 551421"/>
                  <a:gd name="connsiteX4" fmla="*/ 6555 w 352875"/>
                  <a:gd name="connsiteY4" fmla="*/ 477401 h 551421"/>
                  <a:gd name="connsiteX5" fmla="*/ 221715 w 352875"/>
                  <a:gd name="connsiteY5" fmla="*/ 419265 h 551421"/>
                  <a:gd name="connsiteX6" fmla="*/ 111293 w 352875"/>
                  <a:gd name="connsiteY6" fmla="*/ 217182 h 551421"/>
                  <a:gd name="connsiteX7" fmla="*/ 75577 w 352875"/>
                  <a:gd name="connsiteY7" fmla="*/ 0 h 551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2875" h="551421">
                    <a:moveTo>
                      <a:pt x="75577" y="0"/>
                    </a:moveTo>
                    <a:cubicBezTo>
                      <a:pt x="75577" y="0"/>
                      <a:pt x="191803" y="7995"/>
                      <a:pt x="231661" y="64423"/>
                    </a:cubicBezTo>
                    <a:cubicBezTo>
                      <a:pt x="287775" y="143897"/>
                      <a:pt x="397835" y="481471"/>
                      <a:pt x="333075" y="525929"/>
                    </a:cubicBezTo>
                    <a:cubicBezTo>
                      <a:pt x="260175" y="576022"/>
                      <a:pt x="2774" y="536839"/>
                      <a:pt x="2774" y="536839"/>
                    </a:cubicBezTo>
                    <a:cubicBezTo>
                      <a:pt x="2774" y="536839"/>
                      <a:pt x="-5511" y="496716"/>
                      <a:pt x="6555" y="477401"/>
                    </a:cubicBezTo>
                    <a:cubicBezTo>
                      <a:pt x="18621" y="458087"/>
                      <a:pt x="212708" y="428151"/>
                      <a:pt x="221715" y="419265"/>
                    </a:cubicBezTo>
                    <a:cubicBezTo>
                      <a:pt x="230722" y="410378"/>
                      <a:pt x="111100" y="244011"/>
                      <a:pt x="111293" y="217182"/>
                    </a:cubicBezTo>
                    <a:cubicBezTo>
                      <a:pt x="111486" y="190353"/>
                      <a:pt x="75577" y="0"/>
                      <a:pt x="75577" y="0"/>
                    </a:cubicBezTo>
                    <a:close/>
                  </a:path>
                </a:pathLst>
              </a:custGeom>
              <a:solidFill>
                <a:srgbClr val="F9DDB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/>
              <p:cNvSpPr/>
              <p:nvPr/>
            </p:nvSpPr>
            <p:spPr>
              <a:xfrm>
                <a:off x="7998652" y="4207531"/>
                <a:ext cx="37652" cy="31047"/>
              </a:xfrm>
              <a:custGeom>
                <a:avLst/>
                <a:gdLst>
                  <a:gd name="connsiteX0" fmla="*/ 34102 w 34102"/>
                  <a:gd name="connsiteY0" fmla="*/ 0 h 28119"/>
                  <a:gd name="connsiteX1" fmla="*/ 9826 w 34102"/>
                  <a:gd name="connsiteY1" fmla="*/ 26034 h 28119"/>
                  <a:gd name="connsiteX2" fmla="*/ 0 w 34102"/>
                  <a:gd name="connsiteY2" fmla="*/ 28057 h 28119"/>
                  <a:gd name="connsiteX3" fmla="*/ 12403 w 34102"/>
                  <a:gd name="connsiteY3" fmla="*/ 6141 h 28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102" h="28119">
                    <a:moveTo>
                      <a:pt x="34102" y="0"/>
                    </a:moveTo>
                    <a:cubicBezTo>
                      <a:pt x="34102" y="0"/>
                      <a:pt x="15775" y="23264"/>
                      <a:pt x="9826" y="26034"/>
                    </a:cubicBezTo>
                    <a:cubicBezTo>
                      <a:pt x="6816" y="27624"/>
                      <a:pt x="3396" y="28346"/>
                      <a:pt x="0" y="28057"/>
                    </a:cubicBezTo>
                    <a:lnTo>
                      <a:pt x="12403" y="6141"/>
                    </a:ln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/>
              <p:cNvSpPr/>
              <p:nvPr/>
            </p:nvSpPr>
            <p:spPr>
              <a:xfrm>
                <a:off x="7982618" y="4180940"/>
                <a:ext cx="58499" cy="31684"/>
              </a:xfrm>
              <a:custGeom>
                <a:avLst/>
                <a:gdLst>
                  <a:gd name="connsiteX0" fmla="*/ 52983 w 52983"/>
                  <a:gd name="connsiteY0" fmla="*/ 0 h 28696"/>
                  <a:gd name="connsiteX1" fmla="*/ 0 w 52983"/>
                  <a:gd name="connsiteY1" fmla="*/ 25264 h 28696"/>
                  <a:gd name="connsiteX2" fmla="*/ 8718 w 52983"/>
                  <a:gd name="connsiteY2" fmla="*/ 28683 h 28696"/>
                  <a:gd name="connsiteX3" fmla="*/ 31646 w 52983"/>
                  <a:gd name="connsiteY3" fmla="*/ 22566 h 28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983" h="28696">
                    <a:moveTo>
                      <a:pt x="52983" y="0"/>
                    </a:moveTo>
                    <a:lnTo>
                      <a:pt x="0" y="25264"/>
                    </a:lnTo>
                    <a:cubicBezTo>
                      <a:pt x="0" y="25264"/>
                      <a:pt x="2216" y="28948"/>
                      <a:pt x="8718" y="28683"/>
                    </a:cubicBezTo>
                    <a:cubicBezTo>
                      <a:pt x="15221" y="28418"/>
                      <a:pt x="31646" y="22566"/>
                      <a:pt x="31646" y="22566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/>
              <p:cNvSpPr/>
              <p:nvPr/>
            </p:nvSpPr>
            <p:spPr>
              <a:xfrm>
                <a:off x="7425014" y="3929075"/>
                <a:ext cx="596930" cy="348894"/>
              </a:xfrm>
              <a:custGeom>
                <a:avLst/>
                <a:gdLst>
                  <a:gd name="connsiteX0" fmla="*/ 540644 w 540643"/>
                  <a:gd name="connsiteY0" fmla="*/ 315996 h 315995"/>
                  <a:gd name="connsiteX1" fmla="*/ 123330 w 540643"/>
                  <a:gd name="connsiteY1" fmla="*/ 313058 h 315995"/>
                  <a:gd name="connsiteX2" fmla="*/ 0 w 540643"/>
                  <a:gd name="connsiteY2" fmla="*/ 0 h 315995"/>
                  <a:gd name="connsiteX3" fmla="*/ 416664 w 540643"/>
                  <a:gd name="connsiteY3" fmla="*/ 2938 h 315995"/>
                  <a:gd name="connsiteX4" fmla="*/ 540644 w 540643"/>
                  <a:gd name="connsiteY4" fmla="*/ 315996 h 315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0643" h="315995">
                    <a:moveTo>
                      <a:pt x="540644" y="315996"/>
                    </a:moveTo>
                    <a:lnTo>
                      <a:pt x="123330" y="313058"/>
                    </a:lnTo>
                    <a:lnTo>
                      <a:pt x="0" y="0"/>
                    </a:lnTo>
                    <a:lnTo>
                      <a:pt x="416664" y="2938"/>
                    </a:lnTo>
                    <a:lnTo>
                      <a:pt x="540644" y="315996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/>
              <p:cNvSpPr/>
              <p:nvPr/>
            </p:nvSpPr>
            <p:spPr>
              <a:xfrm>
                <a:off x="7555866" y="4261270"/>
                <a:ext cx="608472" cy="17709"/>
              </a:xfrm>
              <a:custGeom>
                <a:avLst/>
                <a:gdLst>
                  <a:gd name="connsiteX0" fmla="*/ 0 w 551096"/>
                  <a:gd name="connsiteY0" fmla="*/ 0 h 16039"/>
                  <a:gd name="connsiteX1" fmla="*/ 551096 w 551096"/>
                  <a:gd name="connsiteY1" fmla="*/ 3877 h 16039"/>
                  <a:gd name="connsiteX2" fmla="*/ 551000 w 551096"/>
                  <a:gd name="connsiteY2" fmla="*/ 16040 h 16039"/>
                  <a:gd name="connsiteX3" fmla="*/ 4817 w 551096"/>
                  <a:gd name="connsiteY3" fmla="*/ 12186 h 16039"/>
                  <a:gd name="connsiteX4" fmla="*/ 0 w 551096"/>
                  <a:gd name="connsiteY4" fmla="*/ 0 h 16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1096" h="16039">
                    <a:moveTo>
                      <a:pt x="0" y="0"/>
                    </a:moveTo>
                    <a:lnTo>
                      <a:pt x="551096" y="3877"/>
                    </a:lnTo>
                    <a:lnTo>
                      <a:pt x="551000" y="16040"/>
                    </a:lnTo>
                    <a:lnTo>
                      <a:pt x="4817" y="1218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/>
              <p:cNvSpPr/>
              <p:nvPr/>
            </p:nvSpPr>
            <p:spPr>
              <a:xfrm>
                <a:off x="7677862" y="4081385"/>
                <a:ext cx="45569" cy="43955"/>
              </a:xfrm>
              <a:custGeom>
                <a:avLst/>
                <a:gdLst>
                  <a:gd name="connsiteX0" fmla="*/ 772 w 41272"/>
                  <a:gd name="connsiteY0" fmla="*/ 19773 h 39810"/>
                  <a:gd name="connsiteX1" fmla="*/ 15078 w 41272"/>
                  <a:gd name="connsiteY1" fmla="*/ 0 h 39810"/>
                  <a:gd name="connsiteX2" fmla="*/ 40509 w 41272"/>
                  <a:gd name="connsiteY2" fmla="*/ 20038 h 39810"/>
                  <a:gd name="connsiteX3" fmla="*/ 26204 w 41272"/>
                  <a:gd name="connsiteY3" fmla="*/ 39810 h 39810"/>
                  <a:gd name="connsiteX4" fmla="*/ 772 w 41272"/>
                  <a:gd name="connsiteY4" fmla="*/ 19773 h 39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272" h="39810">
                    <a:moveTo>
                      <a:pt x="772" y="19773"/>
                    </a:moveTo>
                    <a:cubicBezTo>
                      <a:pt x="-2310" y="8767"/>
                      <a:pt x="4120" y="-72"/>
                      <a:pt x="15078" y="0"/>
                    </a:cubicBezTo>
                    <a:cubicBezTo>
                      <a:pt x="26036" y="73"/>
                      <a:pt x="37451" y="9056"/>
                      <a:pt x="40509" y="20038"/>
                    </a:cubicBezTo>
                    <a:cubicBezTo>
                      <a:pt x="43568" y="31020"/>
                      <a:pt x="37162" y="39906"/>
                      <a:pt x="26204" y="39810"/>
                    </a:cubicBezTo>
                    <a:cubicBezTo>
                      <a:pt x="15246" y="39714"/>
                      <a:pt x="3830" y="30755"/>
                      <a:pt x="772" y="197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/>
              <p:cNvSpPr/>
              <p:nvPr/>
            </p:nvSpPr>
            <p:spPr>
              <a:xfrm rot="16200600">
                <a:off x="5782413" y="4804851"/>
                <a:ext cx="278322" cy="1399993"/>
              </a:xfrm>
              <a:custGeom>
                <a:avLst/>
                <a:gdLst>
                  <a:gd name="connsiteX0" fmla="*/ 0 w 252078"/>
                  <a:gd name="connsiteY0" fmla="*/ 0 h 1267981"/>
                  <a:gd name="connsiteX1" fmla="*/ 252079 w 252078"/>
                  <a:gd name="connsiteY1" fmla="*/ 0 h 1267981"/>
                  <a:gd name="connsiteX2" fmla="*/ 252079 w 252078"/>
                  <a:gd name="connsiteY2" fmla="*/ 1267981 h 1267981"/>
                  <a:gd name="connsiteX3" fmla="*/ 0 w 252078"/>
                  <a:gd name="connsiteY3" fmla="*/ 1267981 h 1267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078" h="1267981">
                    <a:moveTo>
                      <a:pt x="0" y="0"/>
                    </a:moveTo>
                    <a:lnTo>
                      <a:pt x="252079" y="0"/>
                    </a:lnTo>
                    <a:lnTo>
                      <a:pt x="252079" y="1267981"/>
                    </a:lnTo>
                    <a:lnTo>
                      <a:pt x="0" y="1267981"/>
                    </a:lnTo>
                    <a:close/>
                  </a:path>
                </a:pathLst>
              </a:custGeom>
              <a:solidFill>
                <a:srgbClr val="C65447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/>
              <p:cNvSpPr/>
              <p:nvPr/>
            </p:nvSpPr>
            <p:spPr>
              <a:xfrm>
                <a:off x="4896225" y="5365656"/>
                <a:ext cx="353000" cy="278323"/>
              </a:xfrm>
              <a:custGeom>
                <a:avLst/>
                <a:gdLst>
                  <a:gd name="connsiteX0" fmla="*/ 294730 w 319714"/>
                  <a:gd name="connsiteY0" fmla="*/ 252079 h 252079"/>
                  <a:gd name="connsiteX1" fmla="*/ 108374 w 319714"/>
                  <a:gd name="connsiteY1" fmla="*/ 172364 h 252079"/>
                  <a:gd name="connsiteX2" fmla="*/ 0 w 319714"/>
                  <a:gd name="connsiteY2" fmla="*/ 125979 h 252079"/>
                  <a:gd name="connsiteX3" fmla="*/ 110927 w 319714"/>
                  <a:gd name="connsiteY3" fmla="*/ 78584 h 252079"/>
                  <a:gd name="connsiteX4" fmla="*/ 294803 w 319714"/>
                  <a:gd name="connsiteY4" fmla="*/ 0 h 252079"/>
                  <a:gd name="connsiteX5" fmla="*/ 319705 w 319714"/>
                  <a:gd name="connsiteY5" fmla="*/ 119092 h 252079"/>
                  <a:gd name="connsiteX6" fmla="*/ 294730 w 319714"/>
                  <a:gd name="connsiteY6" fmla="*/ 252079 h 252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9714" h="252079">
                    <a:moveTo>
                      <a:pt x="294730" y="252079"/>
                    </a:moveTo>
                    <a:lnTo>
                      <a:pt x="108374" y="172364"/>
                    </a:lnTo>
                    <a:lnTo>
                      <a:pt x="0" y="125979"/>
                    </a:lnTo>
                    <a:lnTo>
                      <a:pt x="110927" y="78584"/>
                    </a:lnTo>
                    <a:lnTo>
                      <a:pt x="294803" y="0"/>
                    </a:lnTo>
                    <a:cubicBezTo>
                      <a:pt x="294803" y="0"/>
                      <a:pt x="319344" y="61364"/>
                      <a:pt x="319705" y="119092"/>
                    </a:cubicBezTo>
                    <a:cubicBezTo>
                      <a:pt x="320283" y="209669"/>
                      <a:pt x="294730" y="252079"/>
                      <a:pt x="294730" y="252079"/>
                    </a:cubicBez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/>
              <p:cNvSpPr/>
              <p:nvPr/>
            </p:nvSpPr>
            <p:spPr>
              <a:xfrm>
                <a:off x="6621634" y="5365922"/>
                <a:ext cx="162787" cy="278323"/>
              </a:xfrm>
              <a:custGeom>
                <a:avLst/>
                <a:gdLst>
                  <a:gd name="connsiteX0" fmla="*/ 147438 w 147437"/>
                  <a:gd name="connsiteY0" fmla="*/ 83641 h 252079"/>
                  <a:gd name="connsiteX1" fmla="*/ 147438 w 147437"/>
                  <a:gd name="connsiteY1" fmla="*/ 163333 h 252079"/>
                  <a:gd name="connsiteX2" fmla="*/ 58667 w 147437"/>
                  <a:gd name="connsiteY2" fmla="*/ 252079 h 252079"/>
                  <a:gd name="connsiteX3" fmla="*/ 0 w 147437"/>
                  <a:gd name="connsiteY3" fmla="*/ 252079 h 252079"/>
                  <a:gd name="connsiteX4" fmla="*/ 0 w 147437"/>
                  <a:gd name="connsiteY4" fmla="*/ 0 h 252079"/>
                  <a:gd name="connsiteX5" fmla="*/ 63796 w 147437"/>
                  <a:gd name="connsiteY5" fmla="*/ 0 h 252079"/>
                  <a:gd name="connsiteX6" fmla="*/ 147438 w 147437"/>
                  <a:gd name="connsiteY6" fmla="*/ 83545 h 252079"/>
                  <a:gd name="connsiteX7" fmla="*/ 147438 w 147437"/>
                  <a:gd name="connsiteY7" fmla="*/ 83641 h 252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7437" h="252079">
                    <a:moveTo>
                      <a:pt x="147438" y="83641"/>
                    </a:moveTo>
                    <a:lnTo>
                      <a:pt x="147438" y="163333"/>
                    </a:lnTo>
                    <a:cubicBezTo>
                      <a:pt x="147414" y="212342"/>
                      <a:pt x="107676" y="252079"/>
                      <a:pt x="58667" y="252079"/>
                    </a:cubicBezTo>
                    <a:lnTo>
                      <a:pt x="0" y="252079"/>
                    </a:lnTo>
                    <a:lnTo>
                      <a:pt x="0" y="0"/>
                    </a:lnTo>
                    <a:lnTo>
                      <a:pt x="63796" y="0"/>
                    </a:lnTo>
                    <a:cubicBezTo>
                      <a:pt x="109964" y="-24"/>
                      <a:pt x="147414" y="37377"/>
                      <a:pt x="147438" y="83545"/>
                    </a:cubicBezTo>
                    <a:cubicBezTo>
                      <a:pt x="147438" y="83569"/>
                      <a:pt x="147438" y="83617"/>
                      <a:pt x="147438" y="83641"/>
                    </a:cubicBez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/>
              <p:cNvSpPr/>
              <p:nvPr/>
            </p:nvSpPr>
            <p:spPr>
              <a:xfrm>
                <a:off x="4896225" y="5452421"/>
                <a:ext cx="127621" cy="103544"/>
              </a:xfrm>
              <a:custGeom>
                <a:avLst/>
                <a:gdLst>
                  <a:gd name="connsiteX0" fmla="*/ 110927 w 115587"/>
                  <a:gd name="connsiteY0" fmla="*/ 0 h 93780"/>
                  <a:gd name="connsiteX1" fmla="*/ 108374 w 115587"/>
                  <a:gd name="connsiteY1" fmla="*/ 93780 h 93780"/>
                  <a:gd name="connsiteX2" fmla="*/ 0 w 115587"/>
                  <a:gd name="connsiteY2" fmla="*/ 47396 h 93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5587" h="93780">
                    <a:moveTo>
                      <a:pt x="110927" y="0"/>
                    </a:moveTo>
                    <a:cubicBezTo>
                      <a:pt x="115551" y="25456"/>
                      <a:pt x="119549" y="64471"/>
                      <a:pt x="108374" y="93780"/>
                    </a:cubicBezTo>
                    <a:lnTo>
                      <a:pt x="0" y="47396"/>
                    </a:ln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/>
              <p:cNvSpPr/>
              <p:nvPr/>
            </p:nvSpPr>
            <p:spPr>
              <a:xfrm>
                <a:off x="5522539" y="3883738"/>
                <a:ext cx="246787" cy="141648"/>
              </a:xfrm>
              <a:custGeom>
                <a:avLst/>
                <a:gdLst>
                  <a:gd name="connsiteX0" fmla="*/ 0 w 223516"/>
                  <a:gd name="connsiteY0" fmla="*/ 29743 h 128291"/>
                  <a:gd name="connsiteX1" fmla="*/ 88915 w 223516"/>
                  <a:gd name="connsiteY1" fmla="*/ 128291 h 128291"/>
                  <a:gd name="connsiteX2" fmla="*/ 223516 w 223516"/>
                  <a:gd name="connsiteY2" fmla="*/ 0 h 128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3516" h="128291">
                    <a:moveTo>
                      <a:pt x="0" y="29743"/>
                    </a:moveTo>
                    <a:cubicBezTo>
                      <a:pt x="0" y="29743"/>
                      <a:pt x="22711" y="128291"/>
                      <a:pt x="88915" y="128291"/>
                    </a:cubicBezTo>
                    <a:cubicBezTo>
                      <a:pt x="145679" y="128291"/>
                      <a:pt x="223516" y="0"/>
                      <a:pt x="223516" y="0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/>
              <p:cNvSpPr/>
              <p:nvPr/>
            </p:nvSpPr>
            <p:spPr>
              <a:xfrm>
                <a:off x="5794827" y="4142729"/>
                <a:ext cx="567043" cy="1413261"/>
              </a:xfrm>
              <a:custGeom>
                <a:avLst/>
                <a:gdLst>
                  <a:gd name="connsiteX0" fmla="*/ 513574 w 513574"/>
                  <a:gd name="connsiteY0" fmla="*/ 1250738 h 1279998"/>
                  <a:gd name="connsiteX1" fmla="*/ 471068 w 513574"/>
                  <a:gd name="connsiteY1" fmla="*/ 1279999 h 1279998"/>
                  <a:gd name="connsiteX2" fmla="*/ 217110 w 513574"/>
                  <a:gd name="connsiteY2" fmla="*/ 852931 h 1279998"/>
                  <a:gd name="connsiteX3" fmla="*/ 208512 w 513574"/>
                  <a:gd name="connsiteY3" fmla="*/ 743906 h 1279998"/>
                  <a:gd name="connsiteX4" fmla="*/ 200300 w 513574"/>
                  <a:gd name="connsiteY4" fmla="*/ 717704 h 1279998"/>
                  <a:gd name="connsiteX5" fmla="*/ 199602 w 513574"/>
                  <a:gd name="connsiteY5" fmla="*/ 715464 h 1279998"/>
                  <a:gd name="connsiteX6" fmla="*/ 191534 w 513574"/>
                  <a:gd name="connsiteY6" fmla="*/ 689695 h 1279998"/>
                  <a:gd name="connsiteX7" fmla="*/ 152471 w 513574"/>
                  <a:gd name="connsiteY7" fmla="*/ 565691 h 1279998"/>
                  <a:gd name="connsiteX8" fmla="*/ 0 w 513574"/>
                  <a:gd name="connsiteY8" fmla="*/ 90866 h 1279998"/>
                  <a:gd name="connsiteX9" fmla="*/ 251140 w 513574"/>
                  <a:gd name="connsiteY9" fmla="*/ 0 h 1279998"/>
                  <a:gd name="connsiteX10" fmla="*/ 320668 w 513574"/>
                  <a:gd name="connsiteY10" fmla="*/ 241844 h 1279998"/>
                  <a:gd name="connsiteX11" fmla="*/ 339212 w 513574"/>
                  <a:gd name="connsiteY11" fmla="*/ 318236 h 1279998"/>
                  <a:gd name="connsiteX12" fmla="*/ 357347 w 513574"/>
                  <a:gd name="connsiteY12" fmla="*/ 421384 h 1279998"/>
                  <a:gd name="connsiteX13" fmla="*/ 372399 w 513574"/>
                  <a:gd name="connsiteY13" fmla="*/ 633075 h 1279998"/>
                  <a:gd name="connsiteX14" fmla="*/ 369990 w 513574"/>
                  <a:gd name="connsiteY14" fmla="*/ 731359 h 1279998"/>
                  <a:gd name="connsiteX15" fmla="*/ 379238 w 513574"/>
                  <a:gd name="connsiteY15" fmla="*/ 826873 h 1279998"/>
                  <a:gd name="connsiteX16" fmla="*/ 513574 w 513574"/>
                  <a:gd name="connsiteY16" fmla="*/ 1250738 h 1279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13574" h="1279998">
                    <a:moveTo>
                      <a:pt x="513574" y="1250738"/>
                    </a:moveTo>
                    <a:lnTo>
                      <a:pt x="471068" y="1279999"/>
                    </a:lnTo>
                    <a:cubicBezTo>
                      <a:pt x="471068" y="1279999"/>
                      <a:pt x="266505" y="1061949"/>
                      <a:pt x="217110" y="852931"/>
                    </a:cubicBezTo>
                    <a:cubicBezTo>
                      <a:pt x="208320" y="815626"/>
                      <a:pt x="204756" y="778827"/>
                      <a:pt x="208512" y="743906"/>
                    </a:cubicBezTo>
                    <a:cubicBezTo>
                      <a:pt x="208512" y="743906"/>
                      <a:pt x="205526" y="734442"/>
                      <a:pt x="200300" y="717704"/>
                    </a:cubicBezTo>
                    <a:cubicBezTo>
                      <a:pt x="200083" y="716957"/>
                      <a:pt x="199842" y="716211"/>
                      <a:pt x="199602" y="715464"/>
                    </a:cubicBezTo>
                    <a:cubicBezTo>
                      <a:pt x="197193" y="708119"/>
                      <a:pt x="194592" y="699473"/>
                      <a:pt x="191534" y="689695"/>
                    </a:cubicBezTo>
                    <a:cubicBezTo>
                      <a:pt x="181612" y="658122"/>
                      <a:pt x="167980" y="614893"/>
                      <a:pt x="152471" y="565691"/>
                    </a:cubicBezTo>
                    <a:cubicBezTo>
                      <a:pt x="116707" y="452499"/>
                      <a:pt x="34945" y="197217"/>
                      <a:pt x="0" y="90866"/>
                    </a:cubicBezTo>
                    <a:lnTo>
                      <a:pt x="251140" y="0"/>
                    </a:lnTo>
                    <a:cubicBezTo>
                      <a:pt x="251140" y="0"/>
                      <a:pt x="279678" y="65025"/>
                      <a:pt x="320668" y="241844"/>
                    </a:cubicBezTo>
                    <a:cubicBezTo>
                      <a:pt x="326978" y="264915"/>
                      <a:pt x="333288" y="290444"/>
                      <a:pt x="339212" y="318236"/>
                    </a:cubicBezTo>
                    <a:cubicBezTo>
                      <a:pt x="345907" y="349737"/>
                      <a:pt x="352145" y="384175"/>
                      <a:pt x="357347" y="421384"/>
                    </a:cubicBezTo>
                    <a:cubicBezTo>
                      <a:pt x="367100" y="491539"/>
                      <a:pt x="372134" y="562247"/>
                      <a:pt x="372399" y="633075"/>
                    </a:cubicBezTo>
                    <a:cubicBezTo>
                      <a:pt x="372543" y="664697"/>
                      <a:pt x="371773" y="697522"/>
                      <a:pt x="369990" y="731359"/>
                    </a:cubicBezTo>
                    <a:cubicBezTo>
                      <a:pt x="368617" y="756165"/>
                      <a:pt x="372399" y="789159"/>
                      <a:pt x="379238" y="826873"/>
                    </a:cubicBezTo>
                    <a:cubicBezTo>
                      <a:pt x="410860" y="998875"/>
                      <a:pt x="513574" y="1250738"/>
                      <a:pt x="513574" y="1250738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/>
              <p:cNvSpPr/>
              <p:nvPr/>
            </p:nvSpPr>
            <p:spPr>
              <a:xfrm>
                <a:off x="6283047" y="5523391"/>
                <a:ext cx="226559" cy="116306"/>
              </a:xfrm>
              <a:custGeom>
                <a:avLst/>
                <a:gdLst>
                  <a:gd name="connsiteX0" fmla="*/ 205197 w 205196"/>
                  <a:gd name="connsiteY0" fmla="*/ 105340 h 105339"/>
                  <a:gd name="connsiteX1" fmla="*/ 2151 w 205196"/>
                  <a:gd name="connsiteY1" fmla="*/ 105340 h 105339"/>
                  <a:gd name="connsiteX2" fmla="*/ 7883 w 205196"/>
                  <a:gd name="connsiteY2" fmla="*/ 50936 h 105339"/>
                  <a:gd name="connsiteX3" fmla="*/ 6438 w 205196"/>
                  <a:gd name="connsiteY3" fmla="*/ 4190 h 105339"/>
                  <a:gd name="connsiteX4" fmla="*/ 40636 w 205196"/>
                  <a:gd name="connsiteY4" fmla="*/ 10620 h 105339"/>
                  <a:gd name="connsiteX5" fmla="*/ 70837 w 205196"/>
                  <a:gd name="connsiteY5" fmla="*/ 0 h 105339"/>
                  <a:gd name="connsiteX6" fmla="*/ 128637 w 205196"/>
                  <a:gd name="connsiteY6" fmla="*/ 60786 h 105339"/>
                  <a:gd name="connsiteX7" fmla="*/ 205197 w 205196"/>
                  <a:gd name="connsiteY7" fmla="*/ 105340 h 105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196" h="105339">
                    <a:moveTo>
                      <a:pt x="205197" y="105340"/>
                    </a:moveTo>
                    <a:lnTo>
                      <a:pt x="2151" y="105340"/>
                    </a:lnTo>
                    <a:cubicBezTo>
                      <a:pt x="2151" y="105340"/>
                      <a:pt x="-5435" y="72972"/>
                      <a:pt x="7883" y="50936"/>
                    </a:cubicBezTo>
                    <a:cubicBezTo>
                      <a:pt x="19684" y="31428"/>
                      <a:pt x="15108" y="20326"/>
                      <a:pt x="6438" y="4190"/>
                    </a:cubicBezTo>
                    <a:cubicBezTo>
                      <a:pt x="17204" y="8862"/>
                      <a:pt x="28908" y="11054"/>
                      <a:pt x="40636" y="10620"/>
                    </a:cubicBezTo>
                    <a:cubicBezTo>
                      <a:pt x="50751" y="10043"/>
                      <a:pt x="61444" y="5467"/>
                      <a:pt x="70837" y="0"/>
                    </a:cubicBezTo>
                    <a:cubicBezTo>
                      <a:pt x="79555" y="9970"/>
                      <a:pt x="116980" y="52381"/>
                      <a:pt x="128637" y="60786"/>
                    </a:cubicBezTo>
                    <a:cubicBezTo>
                      <a:pt x="142075" y="70323"/>
                      <a:pt x="201103" y="66927"/>
                      <a:pt x="205197" y="105340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/>
              <p:cNvSpPr/>
              <p:nvPr/>
            </p:nvSpPr>
            <p:spPr>
              <a:xfrm>
                <a:off x="5794800" y="4142729"/>
                <a:ext cx="394550" cy="789952"/>
              </a:xfrm>
              <a:custGeom>
                <a:avLst/>
                <a:gdLst>
                  <a:gd name="connsiteX0" fmla="*/ 357347 w 357346"/>
                  <a:gd name="connsiteY0" fmla="*/ 421384 h 715464"/>
                  <a:gd name="connsiteX1" fmla="*/ 199602 w 357346"/>
                  <a:gd name="connsiteY1" fmla="*/ 715464 h 715464"/>
                  <a:gd name="connsiteX2" fmla="*/ 191534 w 357346"/>
                  <a:gd name="connsiteY2" fmla="*/ 689695 h 715464"/>
                  <a:gd name="connsiteX3" fmla="*/ 152471 w 357346"/>
                  <a:gd name="connsiteY3" fmla="*/ 565691 h 715464"/>
                  <a:gd name="connsiteX4" fmla="*/ 0 w 357346"/>
                  <a:gd name="connsiteY4" fmla="*/ 90866 h 715464"/>
                  <a:gd name="connsiteX5" fmla="*/ 251140 w 357346"/>
                  <a:gd name="connsiteY5" fmla="*/ 0 h 715464"/>
                  <a:gd name="connsiteX6" fmla="*/ 320668 w 357346"/>
                  <a:gd name="connsiteY6" fmla="*/ 241844 h 715464"/>
                  <a:gd name="connsiteX7" fmla="*/ 339212 w 357346"/>
                  <a:gd name="connsiteY7" fmla="*/ 318236 h 715464"/>
                  <a:gd name="connsiteX8" fmla="*/ 357347 w 357346"/>
                  <a:gd name="connsiteY8" fmla="*/ 421384 h 715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346" h="715464">
                    <a:moveTo>
                      <a:pt x="357347" y="421384"/>
                    </a:moveTo>
                    <a:lnTo>
                      <a:pt x="199602" y="715464"/>
                    </a:lnTo>
                    <a:cubicBezTo>
                      <a:pt x="197193" y="708119"/>
                      <a:pt x="194592" y="699473"/>
                      <a:pt x="191534" y="689695"/>
                    </a:cubicBezTo>
                    <a:cubicBezTo>
                      <a:pt x="181612" y="658122"/>
                      <a:pt x="167980" y="614893"/>
                      <a:pt x="152471" y="565691"/>
                    </a:cubicBezTo>
                    <a:cubicBezTo>
                      <a:pt x="116707" y="452499"/>
                      <a:pt x="34945" y="197217"/>
                      <a:pt x="0" y="90866"/>
                    </a:cubicBezTo>
                    <a:lnTo>
                      <a:pt x="251140" y="0"/>
                    </a:lnTo>
                    <a:cubicBezTo>
                      <a:pt x="251140" y="0"/>
                      <a:pt x="279678" y="65025"/>
                      <a:pt x="320668" y="241844"/>
                    </a:cubicBezTo>
                    <a:cubicBezTo>
                      <a:pt x="326978" y="264915"/>
                      <a:pt x="333288" y="290444"/>
                      <a:pt x="339212" y="318236"/>
                    </a:cubicBezTo>
                    <a:cubicBezTo>
                      <a:pt x="345859" y="349737"/>
                      <a:pt x="352145" y="384175"/>
                      <a:pt x="357347" y="421384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/>
              <p:cNvSpPr/>
              <p:nvPr/>
            </p:nvSpPr>
            <p:spPr>
              <a:xfrm>
                <a:off x="5783114" y="5563490"/>
                <a:ext cx="128236" cy="76207"/>
              </a:xfrm>
              <a:custGeom>
                <a:avLst/>
                <a:gdLst>
                  <a:gd name="connsiteX0" fmla="*/ 6490 w 116144"/>
                  <a:gd name="connsiteY0" fmla="*/ 5466 h 69021"/>
                  <a:gd name="connsiteX1" fmla="*/ 5671 w 116144"/>
                  <a:gd name="connsiteY1" fmla="*/ 69022 h 69021"/>
                  <a:gd name="connsiteX2" fmla="*/ 116117 w 116144"/>
                  <a:gd name="connsiteY2" fmla="*/ 69022 h 69021"/>
                  <a:gd name="connsiteX3" fmla="*/ 78330 w 116144"/>
                  <a:gd name="connsiteY3" fmla="*/ 12402 h 69021"/>
                  <a:gd name="connsiteX4" fmla="*/ 6490 w 116144"/>
                  <a:gd name="connsiteY4" fmla="*/ 5466 h 69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144" h="69021">
                    <a:moveTo>
                      <a:pt x="6490" y="5466"/>
                    </a:moveTo>
                    <a:cubicBezTo>
                      <a:pt x="6490" y="5466"/>
                      <a:pt x="-7550" y="39953"/>
                      <a:pt x="5671" y="69022"/>
                    </a:cubicBezTo>
                    <a:lnTo>
                      <a:pt x="116117" y="69022"/>
                    </a:lnTo>
                    <a:cubicBezTo>
                      <a:pt x="116117" y="69022"/>
                      <a:pt x="118525" y="42819"/>
                      <a:pt x="78330" y="12402"/>
                    </a:cubicBezTo>
                    <a:cubicBezTo>
                      <a:pt x="47986" y="-10622"/>
                      <a:pt x="6490" y="5466"/>
                      <a:pt x="6490" y="5466"/>
                    </a:cubicBezTo>
                    <a:close/>
                  </a:path>
                </a:pathLst>
              </a:custGeom>
              <a:solidFill>
                <a:srgbClr val="23386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/>
              <p:cNvSpPr/>
              <p:nvPr/>
            </p:nvSpPr>
            <p:spPr>
              <a:xfrm>
                <a:off x="5764833" y="3013535"/>
                <a:ext cx="309077" cy="375139"/>
              </a:xfrm>
              <a:custGeom>
                <a:avLst/>
                <a:gdLst>
                  <a:gd name="connsiteX0" fmla="*/ 143247 w 279933"/>
                  <a:gd name="connsiteY0" fmla="*/ 70058 h 339765"/>
                  <a:gd name="connsiteX1" fmla="*/ 236208 w 279933"/>
                  <a:gd name="connsiteY1" fmla="*/ 0 h 339765"/>
                  <a:gd name="connsiteX2" fmla="*/ 184815 w 279933"/>
                  <a:gd name="connsiteY2" fmla="*/ 26034 h 339765"/>
                  <a:gd name="connsiteX3" fmla="*/ 239171 w 279933"/>
                  <a:gd name="connsiteY3" fmla="*/ 8381 h 339765"/>
                  <a:gd name="connsiteX4" fmla="*/ 279919 w 279933"/>
                  <a:gd name="connsiteY4" fmla="*/ 72394 h 339765"/>
                  <a:gd name="connsiteX5" fmla="*/ 252344 w 279933"/>
                  <a:gd name="connsiteY5" fmla="*/ 136817 h 339765"/>
                  <a:gd name="connsiteX6" fmla="*/ 233439 w 279933"/>
                  <a:gd name="connsiteY6" fmla="*/ 137298 h 339765"/>
                  <a:gd name="connsiteX7" fmla="*/ 246058 w 279933"/>
                  <a:gd name="connsiteY7" fmla="*/ 158612 h 339765"/>
                  <a:gd name="connsiteX8" fmla="*/ 220602 w 279933"/>
                  <a:gd name="connsiteY8" fmla="*/ 310336 h 339765"/>
                  <a:gd name="connsiteX9" fmla="*/ 189005 w 279933"/>
                  <a:gd name="connsiteY9" fmla="*/ 339766 h 339765"/>
                  <a:gd name="connsiteX10" fmla="*/ 0 w 279933"/>
                  <a:gd name="connsiteY10" fmla="*/ 177228 h 339765"/>
                  <a:gd name="connsiteX11" fmla="*/ 143247 w 279933"/>
                  <a:gd name="connsiteY11" fmla="*/ 70058 h 339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9933" h="339765">
                    <a:moveTo>
                      <a:pt x="143247" y="70058"/>
                    </a:moveTo>
                    <a:cubicBezTo>
                      <a:pt x="143247" y="64543"/>
                      <a:pt x="146137" y="5274"/>
                      <a:pt x="236208" y="0"/>
                    </a:cubicBezTo>
                    <a:cubicBezTo>
                      <a:pt x="236208" y="0"/>
                      <a:pt x="192015" y="6358"/>
                      <a:pt x="184815" y="26034"/>
                    </a:cubicBezTo>
                    <a:cubicBezTo>
                      <a:pt x="184815" y="26034"/>
                      <a:pt x="214413" y="1228"/>
                      <a:pt x="239171" y="8381"/>
                    </a:cubicBezTo>
                    <a:cubicBezTo>
                      <a:pt x="263928" y="15534"/>
                      <a:pt x="279413" y="58233"/>
                      <a:pt x="279919" y="72394"/>
                    </a:cubicBezTo>
                    <a:cubicBezTo>
                      <a:pt x="280425" y="86555"/>
                      <a:pt x="267878" y="132602"/>
                      <a:pt x="252344" y="136817"/>
                    </a:cubicBezTo>
                    <a:cubicBezTo>
                      <a:pt x="246130" y="138230"/>
                      <a:pt x="239700" y="138394"/>
                      <a:pt x="233439" y="137298"/>
                    </a:cubicBezTo>
                    <a:cubicBezTo>
                      <a:pt x="238062" y="144148"/>
                      <a:pt x="242277" y="151264"/>
                      <a:pt x="246058" y="158612"/>
                    </a:cubicBezTo>
                    <a:cubicBezTo>
                      <a:pt x="283821" y="231584"/>
                      <a:pt x="251260" y="317561"/>
                      <a:pt x="220602" y="310336"/>
                    </a:cubicBezTo>
                    <a:cubicBezTo>
                      <a:pt x="200950" y="305688"/>
                      <a:pt x="189005" y="339766"/>
                      <a:pt x="189005" y="339766"/>
                    </a:cubicBezTo>
                    <a:lnTo>
                      <a:pt x="0" y="177228"/>
                    </a:lnTo>
                    <a:cubicBezTo>
                      <a:pt x="0" y="177228"/>
                      <a:pt x="66229" y="31284"/>
                      <a:pt x="143247" y="70058"/>
                    </a:cubicBezTo>
                    <a:close/>
                  </a:path>
                </a:pathLst>
              </a:custGeom>
              <a:solidFill>
                <a:srgbClr val="2C3A64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/>
              <p:cNvSpPr/>
              <p:nvPr/>
            </p:nvSpPr>
            <p:spPr>
              <a:xfrm>
                <a:off x="5791822" y="3359797"/>
                <a:ext cx="297042" cy="319363"/>
              </a:xfrm>
              <a:custGeom>
                <a:avLst/>
                <a:gdLst>
                  <a:gd name="connsiteX0" fmla="*/ 0 w 269033"/>
                  <a:gd name="connsiteY0" fmla="*/ 250273 h 289249"/>
                  <a:gd name="connsiteX1" fmla="*/ 80197 w 269033"/>
                  <a:gd name="connsiteY1" fmla="*/ 284423 h 289249"/>
                  <a:gd name="connsiteX2" fmla="*/ 269033 w 269033"/>
                  <a:gd name="connsiteY2" fmla="*/ 136745 h 289249"/>
                  <a:gd name="connsiteX3" fmla="*/ 227153 w 269033"/>
                  <a:gd name="connsiteY3" fmla="*/ 123884 h 289249"/>
                  <a:gd name="connsiteX4" fmla="*/ 201022 w 269033"/>
                  <a:gd name="connsiteY4" fmla="*/ 121741 h 289249"/>
                  <a:gd name="connsiteX5" fmla="*/ 161887 w 269033"/>
                  <a:gd name="connsiteY5" fmla="*/ 0 h 289249"/>
                  <a:gd name="connsiteX6" fmla="*/ 156059 w 269033"/>
                  <a:gd name="connsiteY6" fmla="*/ 1565 h 289249"/>
                  <a:gd name="connsiteX7" fmla="*/ 58618 w 269033"/>
                  <a:gd name="connsiteY7" fmla="*/ 28250 h 289249"/>
                  <a:gd name="connsiteX8" fmla="*/ 65265 w 269033"/>
                  <a:gd name="connsiteY8" fmla="*/ 88458 h 289249"/>
                  <a:gd name="connsiteX9" fmla="*/ 62857 w 269033"/>
                  <a:gd name="connsiteY9" fmla="*/ 138623 h 289249"/>
                  <a:gd name="connsiteX10" fmla="*/ 50695 w 269033"/>
                  <a:gd name="connsiteY10" fmla="*/ 141344 h 289249"/>
                  <a:gd name="connsiteX11" fmla="*/ 50695 w 269033"/>
                  <a:gd name="connsiteY11" fmla="*/ 141344 h 289249"/>
                  <a:gd name="connsiteX12" fmla="*/ 0 w 269033"/>
                  <a:gd name="connsiteY12" fmla="*/ 250273 h 289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9033" h="289249">
                    <a:moveTo>
                      <a:pt x="0" y="250273"/>
                    </a:moveTo>
                    <a:cubicBezTo>
                      <a:pt x="20952" y="264723"/>
                      <a:pt x="47227" y="276764"/>
                      <a:pt x="80197" y="284423"/>
                    </a:cubicBezTo>
                    <a:cubicBezTo>
                      <a:pt x="203840" y="312985"/>
                      <a:pt x="251188" y="208488"/>
                      <a:pt x="269033" y="136745"/>
                    </a:cubicBezTo>
                    <a:cubicBezTo>
                      <a:pt x="256125" y="129592"/>
                      <a:pt x="241843" y="125209"/>
                      <a:pt x="227153" y="123884"/>
                    </a:cubicBezTo>
                    <a:cubicBezTo>
                      <a:pt x="218218" y="122824"/>
                      <a:pt x="208801" y="122126"/>
                      <a:pt x="201022" y="121741"/>
                    </a:cubicBezTo>
                    <a:cubicBezTo>
                      <a:pt x="187151" y="111120"/>
                      <a:pt x="166439" y="67577"/>
                      <a:pt x="161887" y="0"/>
                    </a:cubicBezTo>
                    <a:lnTo>
                      <a:pt x="156059" y="1565"/>
                    </a:lnTo>
                    <a:lnTo>
                      <a:pt x="58618" y="28250"/>
                    </a:lnTo>
                    <a:cubicBezTo>
                      <a:pt x="58618" y="28250"/>
                      <a:pt x="63074" y="59221"/>
                      <a:pt x="65265" y="88458"/>
                    </a:cubicBezTo>
                    <a:cubicBezTo>
                      <a:pt x="66951" y="111361"/>
                      <a:pt x="67216" y="133252"/>
                      <a:pt x="62857" y="138623"/>
                    </a:cubicBezTo>
                    <a:cubicBezTo>
                      <a:pt x="55247" y="140261"/>
                      <a:pt x="50695" y="141344"/>
                      <a:pt x="50695" y="141344"/>
                    </a:cubicBezTo>
                    <a:lnTo>
                      <a:pt x="50695" y="141344"/>
                    </a:lnTo>
                    <a:cubicBezTo>
                      <a:pt x="30345" y="175952"/>
                      <a:pt x="13366" y="212414"/>
                      <a:pt x="0" y="250273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/>
              <p:cNvSpPr/>
              <p:nvPr/>
            </p:nvSpPr>
            <p:spPr>
              <a:xfrm>
                <a:off x="5856544" y="3361499"/>
                <a:ext cx="107585" cy="95965"/>
              </a:xfrm>
              <a:custGeom>
                <a:avLst/>
                <a:gdLst>
                  <a:gd name="connsiteX0" fmla="*/ 0 w 97440"/>
                  <a:gd name="connsiteY0" fmla="*/ 26708 h 86916"/>
                  <a:gd name="connsiteX1" fmla="*/ 6647 w 97440"/>
                  <a:gd name="connsiteY1" fmla="*/ 86916 h 86916"/>
                  <a:gd name="connsiteX2" fmla="*/ 97441 w 97440"/>
                  <a:gd name="connsiteY2" fmla="*/ 0 h 86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7440" h="86916">
                    <a:moveTo>
                      <a:pt x="0" y="26708"/>
                    </a:moveTo>
                    <a:cubicBezTo>
                      <a:pt x="0" y="26708"/>
                      <a:pt x="4479" y="57655"/>
                      <a:pt x="6647" y="86916"/>
                    </a:cubicBezTo>
                    <a:cubicBezTo>
                      <a:pt x="61846" y="81401"/>
                      <a:pt x="87470" y="28828"/>
                      <a:pt x="97441" y="0"/>
                    </a:cubicBezTo>
                    <a:close/>
                  </a:path>
                </a:pathLst>
              </a:custGeom>
              <a:solidFill>
                <a:srgbClr val="ED985F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/>
              <p:cNvSpPr/>
              <p:nvPr/>
            </p:nvSpPr>
            <p:spPr>
              <a:xfrm>
                <a:off x="5761452" y="3184716"/>
                <a:ext cx="213079" cy="257876"/>
              </a:xfrm>
              <a:custGeom>
                <a:avLst/>
                <a:gdLst>
                  <a:gd name="connsiteX0" fmla="*/ 84993 w 192987"/>
                  <a:gd name="connsiteY0" fmla="*/ 233326 h 233560"/>
                  <a:gd name="connsiteX1" fmla="*/ 190525 w 192987"/>
                  <a:gd name="connsiteY1" fmla="*/ 121821 h 233560"/>
                  <a:gd name="connsiteX2" fmla="*/ 88798 w 192987"/>
                  <a:gd name="connsiteY2" fmla="*/ 3163 h 233560"/>
                  <a:gd name="connsiteX3" fmla="*/ 51 w 192987"/>
                  <a:gd name="connsiteY3" fmla="*/ 83143 h 233560"/>
                  <a:gd name="connsiteX4" fmla="*/ 84993 w 192987"/>
                  <a:gd name="connsiteY4" fmla="*/ 233326 h 233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987" h="233560">
                    <a:moveTo>
                      <a:pt x="84993" y="233326"/>
                    </a:moveTo>
                    <a:cubicBezTo>
                      <a:pt x="84993" y="233326"/>
                      <a:pt x="212080" y="200645"/>
                      <a:pt x="190525" y="121821"/>
                    </a:cubicBezTo>
                    <a:cubicBezTo>
                      <a:pt x="168971" y="42996"/>
                      <a:pt x="170850" y="-14346"/>
                      <a:pt x="88798" y="3163"/>
                    </a:cubicBezTo>
                    <a:cubicBezTo>
                      <a:pt x="6747" y="20671"/>
                      <a:pt x="-743" y="55062"/>
                      <a:pt x="51" y="83143"/>
                    </a:cubicBezTo>
                    <a:cubicBezTo>
                      <a:pt x="846" y="111224"/>
                      <a:pt x="51373" y="239780"/>
                      <a:pt x="84993" y="233326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/>
              <p:cNvSpPr/>
              <p:nvPr/>
            </p:nvSpPr>
            <p:spPr>
              <a:xfrm>
                <a:off x="5746765" y="3169223"/>
                <a:ext cx="261636" cy="167440"/>
              </a:xfrm>
              <a:custGeom>
                <a:avLst/>
                <a:gdLst>
                  <a:gd name="connsiteX0" fmla="*/ 5068 w 236965"/>
                  <a:gd name="connsiteY0" fmla="*/ 52309 h 151651"/>
                  <a:gd name="connsiteX1" fmla="*/ 44565 w 236965"/>
                  <a:gd name="connsiteY1" fmla="*/ 29237 h 151651"/>
                  <a:gd name="connsiteX2" fmla="*/ 163295 w 236965"/>
                  <a:gd name="connsiteY2" fmla="*/ 16184 h 151651"/>
                  <a:gd name="connsiteX3" fmla="*/ 236965 w 236965"/>
                  <a:gd name="connsiteY3" fmla="*/ 91613 h 151651"/>
                  <a:gd name="connsiteX4" fmla="*/ 160887 w 236965"/>
                  <a:gd name="connsiteY4" fmla="*/ 113119 h 151651"/>
                  <a:gd name="connsiteX5" fmla="*/ 109662 w 236965"/>
                  <a:gd name="connsiteY5" fmla="*/ 95225 h 151651"/>
                  <a:gd name="connsiteX6" fmla="*/ 177432 w 236965"/>
                  <a:gd name="connsiteY6" fmla="*/ 143391 h 151651"/>
                  <a:gd name="connsiteX7" fmla="*/ 50995 w 236965"/>
                  <a:gd name="connsiteY7" fmla="*/ 41495 h 151651"/>
                  <a:gd name="connsiteX8" fmla="*/ 33511 w 236965"/>
                  <a:gd name="connsiteY8" fmla="*/ 85857 h 151651"/>
                  <a:gd name="connsiteX9" fmla="*/ 28694 w 236965"/>
                  <a:gd name="connsiteY9" fmla="*/ 151652 h 151651"/>
                  <a:gd name="connsiteX10" fmla="*/ 5068 w 236965"/>
                  <a:gd name="connsiteY10" fmla="*/ 52309 h 151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6965" h="151651">
                    <a:moveTo>
                      <a:pt x="5068" y="52309"/>
                    </a:moveTo>
                    <a:cubicBezTo>
                      <a:pt x="18121" y="23240"/>
                      <a:pt x="34329" y="24372"/>
                      <a:pt x="44565" y="29237"/>
                    </a:cubicBezTo>
                    <a:cubicBezTo>
                      <a:pt x="103280" y="-27792"/>
                      <a:pt x="163295" y="16184"/>
                      <a:pt x="163295" y="16184"/>
                    </a:cubicBezTo>
                    <a:cubicBezTo>
                      <a:pt x="187378" y="70419"/>
                      <a:pt x="236965" y="91613"/>
                      <a:pt x="236965" y="91613"/>
                    </a:cubicBezTo>
                    <a:cubicBezTo>
                      <a:pt x="236965" y="91613"/>
                      <a:pt x="217699" y="112204"/>
                      <a:pt x="160887" y="113119"/>
                    </a:cubicBezTo>
                    <a:cubicBezTo>
                      <a:pt x="143499" y="113408"/>
                      <a:pt x="125846" y="105894"/>
                      <a:pt x="109662" y="95225"/>
                    </a:cubicBezTo>
                    <a:cubicBezTo>
                      <a:pt x="129964" y="114289"/>
                      <a:pt x="152747" y="130495"/>
                      <a:pt x="177432" y="143391"/>
                    </a:cubicBezTo>
                    <a:cubicBezTo>
                      <a:pt x="105857" y="131350"/>
                      <a:pt x="56101" y="50141"/>
                      <a:pt x="50995" y="41495"/>
                    </a:cubicBezTo>
                    <a:cubicBezTo>
                      <a:pt x="45191" y="50551"/>
                      <a:pt x="34137" y="69817"/>
                      <a:pt x="33511" y="85857"/>
                    </a:cubicBezTo>
                    <a:cubicBezTo>
                      <a:pt x="32716" y="107532"/>
                      <a:pt x="41217" y="149749"/>
                      <a:pt x="28694" y="151652"/>
                    </a:cubicBezTo>
                    <a:cubicBezTo>
                      <a:pt x="28863" y="151604"/>
                      <a:pt x="-14487" y="95923"/>
                      <a:pt x="5068" y="52309"/>
                    </a:cubicBezTo>
                    <a:close/>
                  </a:path>
                </a:pathLst>
              </a:custGeom>
              <a:solidFill>
                <a:srgbClr val="2C3A64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/>
              <p:cNvSpPr/>
              <p:nvPr/>
            </p:nvSpPr>
            <p:spPr>
              <a:xfrm>
                <a:off x="5640921" y="3489721"/>
                <a:ext cx="512293" cy="760514"/>
              </a:xfrm>
              <a:custGeom>
                <a:avLst/>
                <a:gdLst>
                  <a:gd name="connsiteX0" fmla="*/ 157697 w 463987"/>
                  <a:gd name="connsiteY0" fmla="*/ 17145 h 688802"/>
                  <a:gd name="connsiteX1" fmla="*/ 463987 w 463987"/>
                  <a:gd name="connsiteY1" fmla="*/ 41879 h 688802"/>
                  <a:gd name="connsiteX2" fmla="*/ 417506 w 463987"/>
                  <a:gd name="connsiteY2" fmla="*/ 688802 h 688802"/>
                  <a:gd name="connsiteX3" fmla="*/ 0 w 463987"/>
                  <a:gd name="connsiteY3" fmla="*/ 587918 h 688802"/>
                  <a:gd name="connsiteX4" fmla="*/ 91805 w 463987"/>
                  <a:gd name="connsiteY4" fmla="*/ 438144 h 688802"/>
                  <a:gd name="connsiteX5" fmla="*/ 157697 w 463987"/>
                  <a:gd name="connsiteY5" fmla="*/ 17145 h 688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3987" h="688802">
                    <a:moveTo>
                      <a:pt x="157697" y="17145"/>
                    </a:moveTo>
                    <a:cubicBezTo>
                      <a:pt x="157697" y="17145"/>
                      <a:pt x="371170" y="-34682"/>
                      <a:pt x="463987" y="41879"/>
                    </a:cubicBezTo>
                    <a:lnTo>
                      <a:pt x="417506" y="688802"/>
                    </a:lnTo>
                    <a:lnTo>
                      <a:pt x="0" y="587918"/>
                    </a:lnTo>
                    <a:cubicBezTo>
                      <a:pt x="0" y="587918"/>
                      <a:pt x="11753" y="546976"/>
                      <a:pt x="91805" y="438144"/>
                    </a:cubicBezTo>
                    <a:cubicBezTo>
                      <a:pt x="171858" y="329312"/>
                      <a:pt x="137034" y="169640"/>
                      <a:pt x="157697" y="17145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/>
              <p:cNvSpPr/>
              <p:nvPr/>
            </p:nvSpPr>
            <p:spPr>
              <a:xfrm>
                <a:off x="5615617" y="4112302"/>
                <a:ext cx="336705" cy="1475789"/>
              </a:xfrm>
              <a:custGeom>
                <a:avLst/>
                <a:gdLst>
                  <a:gd name="connsiteX0" fmla="*/ 304956 w 304956"/>
                  <a:gd name="connsiteY0" fmla="*/ 52942 h 1336630"/>
                  <a:gd name="connsiteX1" fmla="*/ 304282 w 304956"/>
                  <a:gd name="connsiteY1" fmla="*/ 59324 h 1336630"/>
                  <a:gd name="connsiteX2" fmla="*/ 303584 w 304956"/>
                  <a:gd name="connsiteY2" fmla="*/ 65827 h 1336630"/>
                  <a:gd name="connsiteX3" fmla="*/ 293950 w 304956"/>
                  <a:gd name="connsiteY3" fmla="*/ 156596 h 1336630"/>
                  <a:gd name="connsiteX4" fmla="*/ 252262 w 304956"/>
                  <a:gd name="connsiteY4" fmla="*/ 581641 h 1336630"/>
                  <a:gd name="connsiteX5" fmla="*/ 239883 w 304956"/>
                  <a:gd name="connsiteY5" fmla="*/ 790298 h 1336630"/>
                  <a:gd name="connsiteX6" fmla="*/ 239883 w 304956"/>
                  <a:gd name="connsiteY6" fmla="*/ 1329063 h 1336630"/>
                  <a:gd name="connsiteX7" fmla="*/ 150583 w 304956"/>
                  <a:gd name="connsiteY7" fmla="*/ 1329063 h 1336630"/>
                  <a:gd name="connsiteX8" fmla="*/ 69302 w 304956"/>
                  <a:gd name="connsiteY8" fmla="*/ 818764 h 1336630"/>
                  <a:gd name="connsiteX9" fmla="*/ 60463 w 304956"/>
                  <a:gd name="connsiteY9" fmla="*/ 703333 h 1336630"/>
                  <a:gd name="connsiteX10" fmla="*/ 9624 w 304956"/>
                  <a:gd name="connsiteY10" fmla="*/ 81577 h 1336630"/>
                  <a:gd name="connsiteX11" fmla="*/ 22171 w 304956"/>
                  <a:gd name="connsiteY11" fmla="*/ 26186 h 1336630"/>
                  <a:gd name="connsiteX12" fmla="*/ 27205 w 304956"/>
                  <a:gd name="connsiteY12" fmla="*/ 12579 h 1336630"/>
                  <a:gd name="connsiteX13" fmla="*/ 304956 w 304956"/>
                  <a:gd name="connsiteY13" fmla="*/ 52942 h 133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956" h="1336630">
                    <a:moveTo>
                      <a:pt x="304956" y="52942"/>
                    </a:moveTo>
                    <a:cubicBezTo>
                      <a:pt x="304956" y="52942"/>
                      <a:pt x="304715" y="55134"/>
                      <a:pt x="304282" y="59324"/>
                    </a:cubicBezTo>
                    <a:cubicBezTo>
                      <a:pt x="304089" y="61106"/>
                      <a:pt x="303848" y="63298"/>
                      <a:pt x="303584" y="65827"/>
                    </a:cubicBezTo>
                    <a:cubicBezTo>
                      <a:pt x="301777" y="82685"/>
                      <a:pt x="298381" y="114764"/>
                      <a:pt x="293950" y="156596"/>
                    </a:cubicBezTo>
                    <a:cubicBezTo>
                      <a:pt x="282487" y="266319"/>
                      <a:pt x="264520" y="442536"/>
                      <a:pt x="252262" y="581641"/>
                    </a:cubicBezTo>
                    <a:cubicBezTo>
                      <a:pt x="242629" y="690401"/>
                      <a:pt x="236584" y="776474"/>
                      <a:pt x="239883" y="790298"/>
                    </a:cubicBezTo>
                    <a:cubicBezTo>
                      <a:pt x="249757" y="831890"/>
                      <a:pt x="239883" y="1329063"/>
                      <a:pt x="239883" y="1329063"/>
                    </a:cubicBezTo>
                    <a:cubicBezTo>
                      <a:pt x="204385" y="1346090"/>
                      <a:pt x="150583" y="1329063"/>
                      <a:pt x="150583" y="1329063"/>
                    </a:cubicBezTo>
                    <a:cubicBezTo>
                      <a:pt x="150583" y="1329063"/>
                      <a:pt x="56080" y="881116"/>
                      <a:pt x="69302" y="818764"/>
                    </a:cubicBezTo>
                    <a:cubicBezTo>
                      <a:pt x="82524" y="756413"/>
                      <a:pt x="60463" y="703333"/>
                      <a:pt x="60463" y="703333"/>
                    </a:cubicBezTo>
                    <a:cubicBezTo>
                      <a:pt x="-12894" y="361568"/>
                      <a:pt x="-4826" y="172130"/>
                      <a:pt x="9624" y="81577"/>
                    </a:cubicBezTo>
                    <a:cubicBezTo>
                      <a:pt x="12417" y="62816"/>
                      <a:pt x="16632" y="44320"/>
                      <a:pt x="22171" y="26186"/>
                    </a:cubicBezTo>
                    <a:cubicBezTo>
                      <a:pt x="23568" y="21562"/>
                      <a:pt x="25254" y="17010"/>
                      <a:pt x="27205" y="12579"/>
                    </a:cubicBezTo>
                    <a:cubicBezTo>
                      <a:pt x="189188" y="-31084"/>
                      <a:pt x="304956" y="52942"/>
                      <a:pt x="304956" y="52942"/>
                    </a:cubicBezTo>
                    <a:close/>
                  </a:path>
                </a:pathLst>
              </a:custGeom>
              <a:solidFill>
                <a:srgbClr val="2B478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/>
              <p:cNvSpPr/>
              <p:nvPr/>
            </p:nvSpPr>
            <p:spPr>
              <a:xfrm>
                <a:off x="5596195" y="3495063"/>
                <a:ext cx="592039" cy="771173"/>
              </a:xfrm>
              <a:custGeom>
                <a:avLst/>
                <a:gdLst>
                  <a:gd name="connsiteX0" fmla="*/ 533178 w 536213"/>
                  <a:gd name="connsiteY0" fmla="*/ 221566 h 698456"/>
                  <a:gd name="connsiteX1" fmla="*/ 466925 w 536213"/>
                  <a:gd name="connsiteY1" fmla="*/ 445901 h 698456"/>
                  <a:gd name="connsiteX2" fmla="*/ 468033 w 536213"/>
                  <a:gd name="connsiteY2" fmla="*/ 672764 h 698456"/>
                  <a:gd name="connsiteX3" fmla="*/ 458015 w 536213"/>
                  <a:gd name="connsiteY3" fmla="*/ 683987 h 698456"/>
                  <a:gd name="connsiteX4" fmla="*/ 17629 w 536213"/>
                  <a:gd name="connsiteY4" fmla="*/ 575613 h 698456"/>
                  <a:gd name="connsiteX5" fmla="*/ 154590 w 536213"/>
                  <a:gd name="connsiteY5" fmla="*/ 379142 h 698456"/>
                  <a:gd name="connsiteX6" fmla="*/ 145535 w 536213"/>
                  <a:gd name="connsiteY6" fmla="*/ 302244 h 698456"/>
                  <a:gd name="connsiteX7" fmla="*/ 0 w 536213"/>
                  <a:gd name="connsiteY7" fmla="*/ 351278 h 698456"/>
                  <a:gd name="connsiteX8" fmla="*/ 90722 w 536213"/>
                  <a:gd name="connsiteY8" fmla="*/ 78054 h 698456"/>
                  <a:gd name="connsiteX9" fmla="*/ 201721 w 536213"/>
                  <a:gd name="connsiteY9" fmla="*/ 11560 h 698456"/>
                  <a:gd name="connsiteX10" fmla="*/ 316622 w 536213"/>
                  <a:gd name="connsiteY10" fmla="*/ 57318 h 698456"/>
                  <a:gd name="connsiteX11" fmla="*/ 412786 w 536213"/>
                  <a:gd name="connsiteY11" fmla="*/ 0 h 698456"/>
                  <a:gd name="connsiteX12" fmla="*/ 507096 w 536213"/>
                  <a:gd name="connsiteY12" fmla="*/ 27503 h 698456"/>
                  <a:gd name="connsiteX13" fmla="*/ 533178 w 536213"/>
                  <a:gd name="connsiteY13" fmla="*/ 221566 h 698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6213" h="698456">
                    <a:moveTo>
                      <a:pt x="533178" y="221566"/>
                    </a:moveTo>
                    <a:cubicBezTo>
                      <a:pt x="522871" y="299402"/>
                      <a:pt x="481640" y="394652"/>
                      <a:pt x="466925" y="445901"/>
                    </a:cubicBezTo>
                    <a:cubicBezTo>
                      <a:pt x="466925" y="445901"/>
                      <a:pt x="491539" y="623900"/>
                      <a:pt x="468033" y="672764"/>
                    </a:cubicBezTo>
                    <a:cubicBezTo>
                      <a:pt x="465360" y="678328"/>
                      <a:pt x="462061" y="682229"/>
                      <a:pt x="458015" y="683987"/>
                    </a:cubicBezTo>
                    <a:cubicBezTo>
                      <a:pt x="370954" y="721918"/>
                      <a:pt x="31934" y="685095"/>
                      <a:pt x="17629" y="575613"/>
                    </a:cubicBezTo>
                    <a:cubicBezTo>
                      <a:pt x="12427" y="535876"/>
                      <a:pt x="146763" y="396096"/>
                      <a:pt x="154590" y="379142"/>
                    </a:cubicBezTo>
                    <a:cubicBezTo>
                      <a:pt x="157841" y="372110"/>
                      <a:pt x="161285" y="349375"/>
                      <a:pt x="145535" y="302244"/>
                    </a:cubicBezTo>
                    <a:cubicBezTo>
                      <a:pt x="123210" y="371074"/>
                      <a:pt x="0" y="351278"/>
                      <a:pt x="0" y="351278"/>
                    </a:cubicBezTo>
                    <a:cubicBezTo>
                      <a:pt x="14450" y="326544"/>
                      <a:pt x="50575" y="155337"/>
                      <a:pt x="90722" y="78054"/>
                    </a:cubicBezTo>
                    <a:cubicBezTo>
                      <a:pt x="120970" y="19965"/>
                      <a:pt x="201721" y="11560"/>
                      <a:pt x="201721" y="11560"/>
                    </a:cubicBezTo>
                    <a:cubicBezTo>
                      <a:pt x="201721" y="11560"/>
                      <a:pt x="235437" y="64856"/>
                      <a:pt x="316622" y="57318"/>
                    </a:cubicBezTo>
                    <a:cubicBezTo>
                      <a:pt x="397807" y="49780"/>
                      <a:pt x="412786" y="0"/>
                      <a:pt x="412786" y="0"/>
                    </a:cubicBezTo>
                    <a:cubicBezTo>
                      <a:pt x="412786" y="0"/>
                      <a:pt x="484867" y="9633"/>
                      <a:pt x="507096" y="27503"/>
                    </a:cubicBezTo>
                    <a:cubicBezTo>
                      <a:pt x="510949" y="30706"/>
                      <a:pt x="546689" y="119597"/>
                      <a:pt x="533178" y="221566"/>
                    </a:cubicBez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/>
              <p:cNvSpPr/>
              <p:nvPr/>
            </p:nvSpPr>
            <p:spPr>
              <a:xfrm>
                <a:off x="5998641" y="3832118"/>
                <a:ext cx="163818" cy="405751"/>
              </a:xfrm>
              <a:custGeom>
                <a:avLst/>
                <a:gdLst>
                  <a:gd name="connsiteX0" fmla="*/ 102428 w 148371"/>
                  <a:gd name="connsiteY0" fmla="*/ 140628 h 367491"/>
                  <a:gd name="connsiteX1" fmla="*/ 103536 w 148371"/>
                  <a:gd name="connsiteY1" fmla="*/ 367491 h 367491"/>
                  <a:gd name="connsiteX2" fmla="*/ 1664 w 148371"/>
                  <a:gd name="connsiteY2" fmla="*/ 153585 h 367491"/>
                  <a:gd name="connsiteX3" fmla="*/ 60813 w 148371"/>
                  <a:gd name="connsiteY3" fmla="*/ 25944 h 367491"/>
                  <a:gd name="connsiteX4" fmla="*/ 148090 w 148371"/>
                  <a:gd name="connsiteY4" fmla="*/ 8628 h 367491"/>
                  <a:gd name="connsiteX5" fmla="*/ 102428 w 148371"/>
                  <a:gd name="connsiteY5" fmla="*/ 140628 h 367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371" h="367491">
                    <a:moveTo>
                      <a:pt x="102428" y="140628"/>
                    </a:moveTo>
                    <a:cubicBezTo>
                      <a:pt x="102428" y="140628"/>
                      <a:pt x="127041" y="318627"/>
                      <a:pt x="103536" y="367491"/>
                    </a:cubicBezTo>
                    <a:cubicBezTo>
                      <a:pt x="40125" y="335654"/>
                      <a:pt x="-9872" y="249484"/>
                      <a:pt x="1664" y="153585"/>
                    </a:cubicBezTo>
                    <a:cubicBezTo>
                      <a:pt x="10190" y="82683"/>
                      <a:pt x="22881" y="66500"/>
                      <a:pt x="60813" y="25944"/>
                    </a:cubicBezTo>
                    <a:cubicBezTo>
                      <a:pt x="88701" y="-3872"/>
                      <a:pt x="153147" y="-5558"/>
                      <a:pt x="148090" y="8628"/>
                    </a:cubicBezTo>
                    <a:cubicBezTo>
                      <a:pt x="133062" y="50845"/>
                      <a:pt x="110207" y="113558"/>
                      <a:pt x="102428" y="140628"/>
                    </a:cubicBezTo>
                    <a:close/>
                  </a:path>
                </a:pathLst>
              </a:custGeom>
              <a:solidFill>
                <a:srgbClr val="ED7D2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/>
              <p:cNvSpPr/>
              <p:nvPr/>
            </p:nvSpPr>
            <p:spPr>
              <a:xfrm>
                <a:off x="5553890" y="3755013"/>
                <a:ext cx="426007" cy="257476"/>
              </a:xfrm>
              <a:custGeom>
                <a:avLst/>
                <a:gdLst>
                  <a:gd name="connsiteX0" fmla="*/ 240471 w 385837"/>
                  <a:gd name="connsiteY0" fmla="*/ 0 h 233197"/>
                  <a:gd name="connsiteX1" fmla="*/ 385837 w 385837"/>
                  <a:gd name="connsiteY1" fmla="*/ 233198 h 233197"/>
                  <a:gd name="connsiteX2" fmla="*/ 138503 w 385837"/>
                  <a:gd name="connsiteY2" fmla="*/ 233198 h 233197"/>
                  <a:gd name="connsiteX3" fmla="*/ 0 w 385837"/>
                  <a:gd name="connsiteY3" fmla="*/ 5033 h 233197"/>
                  <a:gd name="connsiteX4" fmla="*/ 240471 w 385837"/>
                  <a:gd name="connsiteY4" fmla="*/ 0 h 233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5837" h="233197">
                    <a:moveTo>
                      <a:pt x="240471" y="0"/>
                    </a:moveTo>
                    <a:lnTo>
                      <a:pt x="385837" y="233198"/>
                    </a:lnTo>
                    <a:lnTo>
                      <a:pt x="138503" y="233198"/>
                    </a:lnTo>
                    <a:lnTo>
                      <a:pt x="0" y="5033"/>
                    </a:lnTo>
                    <a:lnTo>
                      <a:pt x="240471" y="0"/>
                    </a:lnTo>
                    <a:close/>
                  </a:path>
                </a:pathLst>
              </a:custGeom>
              <a:solidFill>
                <a:srgbClr val="1C468A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/>
              <p:cNvSpPr/>
              <p:nvPr/>
            </p:nvSpPr>
            <p:spPr>
              <a:xfrm>
                <a:off x="5819396" y="3746902"/>
                <a:ext cx="154916" cy="252663"/>
              </a:xfrm>
              <a:custGeom>
                <a:avLst/>
                <a:gdLst>
                  <a:gd name="connsiteX0" fmla="*/ 137804 w 140308"/>
                  <a:gd name="connsiteY0" fmla="*/ 228839 h 228838"/>
                  <a:gd name="connsiteX1" fmla="*/ 140309 w 140308"/>
                  <a:gd name="connsiteY1" fmla="*/ 220699 h 228838"/>
                  <a:gd name="connsiteX2" fmla="*/ 2770 w 140308"/>
                  <a:gd name="connsiteY2" fmla="*/ 0 h 228838"/>
                  <a:gd name="connsiteX3" fmla="*/ 0 w 140308"/>
                  <a:gd name="connsiteY3" fmla="*/ 7345 h 228838"/>
                  <a:gd name="connsiteX4" fmla="*/ 137804 w 140308"/>
                  <a:gd name="connsiteY4" fmla="*/ 228839 h 228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08" h="228838">
                    <a:moveTo>
                      <a:pt x="137804" y="228839"/>
                    </a:moveTo>
                    <a:lnTo>
                      <a:pt x="140309" y="220699"/>
                    </a:lnTo>
                    <a:lnTo>
                      <a:pt x="2770" y="0"/>
                    </a:lnTo>
                    <a:lnTo>
                      <a:pt x="0" y="7345"/>
                    </a:lnTo>
                    <a:lnTo>
                      <a:pt x="137804" y="228839"/>
                    </a:lnTo>
                    <a:close/>
                  </a:path>
                </a:pathLst>
              </a:custGeom>
              <a:solidFill>
                <a:srgbClr val="EFDECE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/>
              <p:cNvSpPr/>
              <p:nvPr/>
            </p:nvSpPr>
            <p:spPr>
              <a:xfrm>
                <a:off x="5553890" y="3746902"/>
                <a:ext cx="268564" cy="13667"/>
              </a:xfrm>
              <a:custGeom>
                <a:avLst/>
                <a:gdLst>
                  <a:gd name="connsiteX0" fmla="*/ 243240 w 243240"/>
                  <a:gd name="connsiteY0" fmla="*/ 0 h 12378"/>
                  <a:gd name="connsiteX1" fmla="*/ 10235 w 243240"/>
                  <a:gd name="connsiteY1" fmla="*/ 6623 h 12378"/>
                  <a:gd name="connsiteX2" fmla="*/ 0 w 243240"/>
                  <a:gd name="connsiteY2" fmla="*/ 12379 h 12378"/>
                  <a:gd name="connsiteX3" fmla="*/ 240471 w 243240"/>
                  <a:gd name="connsiteY3" fmla="*/ 7345 h 12378"/>
                  <a:gd name="connsiteX4" fmla="*/ 243240 w 243240"/>
                  <a:gd name="connsiteY4" fmla="*/ 0 h 12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240" h="12378">
                    <a:moveTo>
                      <a:pt x="243240" y="0"/>
                    </a:moveTo>
                    <a:lnTo>
                      <a:pt x="10235" y="6623"/>
                    </a:lnTo>
                    <a:lnTo>
                      <a:pt x="0" y="12379"/>
                    </a:lnTo>
                    <a:lnTo>
                      <a:pt x="240471" y="7345"/>
                    </a:lnTo>
                    <a:lnTo>
                      <a:pt x="243240" y="0"/>
                    </a:lnTo>
                    <a:close/>
                  </a:path>
                </a:pathLst>
              </a:custGeom>
              <a:solidFill>
                <a:srgbClr val="FCECDB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/>
              <p:cNvSpPr/>
              <p:nvPr/>
            </p:nvSpPr>
            <p:spPr>
              <a:xfrm>
                <a:off x="5409556" y="3682447"/>
                <a:ext cx="297256" cy="330041"/>
              </a:xfrm>
              <a:custGeom>
                <a:avLst/>
                <a:gdLst>
                  <a:gd name="connsiteX0" fmla="*/ 130724 w 269226"/>
                  <a:gd name="connsiteY0" fmla="*/ 70756 h 298920"/>
                  <a:gd name="connsiteX1" fmla="*/ 0 w 269226"/>
                  <a:gd name="connsiteY1" fmla="*/ 0 h 298920"/>
                  <a:gd name="connsiteX2" fmla="*/ 152375 w 269226"/>
                  <a:gd name="connsiteY2" fmla="*/ 239291 h 298920"/>
                  <a:gd name="connsiteX3" fmla="*/ 269226 w 269226"/>
                  <a:gd name="connsiteY3" fmla="*/ 298921 h 298920"/>
                  <a:gd name="connsiteX4" fmla="*/ 130724 w 269226"/>
                  <a:gd name="connsiteY4" fmla="*/ 70756 h 298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226" h="298920">
                    <a:moveTo>
                      <a:pt x="130724" y="70756"/>
                    </a:moveTo>
                    <a:lnTo>
                      <a:pt x="0" y="0"/>
                    </a:lnTo>
                    <a:lnTo>
                      <a:pt x="152375" y="239291"/>
                    </a:lnTo>
                    <a:lnTo>
                      <a:pt x="269226" y="298921"/>
                    </a:lnTo>
                    <a:lnTo>
                      <a:pt x="130724" y="70756"/>
                    </a:lnTo>
                    <a:close/>
                  </a:path>
                </a:pathLst>
              </a:custGeom>
              <a:solidFill>
                <a:srgbClr val="163560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/>
              <p:cNvSpPr/>
              <p:nvPr/>
            </p:nvSpPr>
            <p:spPr>
              <a:xfrm>
                <a:off x="5913607" y="3862997"/>
                <a:ext cx="403990" cy="141292"/>
              </a:xfrm>
              <a:custGeom>
                <a:avLst/>
                <a:gdLst>
                  <a:gd name="connsiteX0" fmla="*/ 365896 w 365896"/>
                  <a:gd name="connsiteY0" fmla="*/ 70660 h 127969"/>
                  <a:gd name="connsiteX1" fmla="*/ 303135 w 365896"/>
                  <a:gd name="connsiteY1" fmla="*/ 123643 h 127969"/>
                  <a:gd name="connsiteX2" fmla="*/ 0 w 365896"/>
                  <a:gd name="connsiteY2" fmla="*/ 91589 h 127969"/>
                  <a:gd name="connsiteX3" fmla="*/ 7610 w 365896"/>
                  <a:gd name="connsiteY3" fmla="*/ 48600 h 127969"/>
                  <a:gd name="connsiteX4" fmla="*/ 274934 w 365896"/>
                  <a:gd name="connsiteY4" fmla="*/ 47902 h 127969"/>
                  <a:gd name="connsiteX5" fmla="*/ 315875 w 365896"/>
                  <a:gd name="connsiteY5" fmla="*/ 0 h 127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5896" h="127969">
                    <a:moveTo>
                      <a:pt x="365896" y="70660"/>
                    </a:moveTo>
                    <a:cubicBezTo>
                      <a:pt x="351904" y="77066"/>
                      <a:pt x="315972" y="119380"/>
                      <a:pt x="303135" y="123643"/>
                    </a:cubicBezTo>
                    <a:cubicBezTo>
                      <a:pt x="245336" y="142910"/>
                      <a:pt x="0" y="91589"/>
                      <a:pt x="0" y="91589"/>
                    </a:cubicBezTo>
                    <a:lnTo>
                      <a:pt x="7610" y="48600"/>
                    </a:lnTo>
                    <a:cubicBezTo>
                      <a:pt x="7610" y="48600"/>
                      <a:pt x="248442" y="54982"/>
                      <a:pt x="274934" y="47902"/>
                    </a:cubicBezTo>
                    <a:cubicBezTo>
                      <a:pt x="279919" y="46553"/>
                      <a:pt x="305953" y="5852"/>
                      <a:pt x="315875" y="0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/>
              <p:cNvSpPr/>
              <p:nvPr/>
            </p:nvSpPr>
            <p:spPr>
              <a:xfrm>
                <a:off x="5770660" y="3895631"/>
                <a:ext cx="151375" cy="90853"/>
              </a:xfrm>
              <a:custGeom>
                <a:avLst/>
                <a:gdLst>
                  <a:gd name="connsiteX0" fmla="*/ 137102 w 137101"/>
                  <a:gd name="connsiteY0" fmla="*/ 19067 h 82286"/>
                  <a:gd name="connsiteX1" fmla="*/ 88430 w 137101"/>
                  <a:gd name="connsiteY1" fmla="*/ 788 h 82286"/>
                  <a:gd name="connsiteX2" fmla="*/ 29185 w 137101"/>
                  <a:gd name="connsiteY2" fmla="*/ 36912 h 82286"/>
                  <a:gd name="connsiteX3" fmla="*/ 4090 w 137101"/>
                  <a:gd name="connsiteY3" fmla="*/ 76529 h 82286"/>
                  <a:gd name="connsiteX4" fmla="*/ 83059 w 137101"/>
                  <a:gd name="connsiteY4" fmla="*/ 68582 h 82286"/>
                  <a:gd name="connsiteX5" fmla="*/ 129515 w 137101"/>
                  <a:gd name="connsiteY5" fmla="*/ 62152 h 82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101" h="82286">
                    <a:moveTo>
                      <a:pt x="137102" y="19067"/>
                    </a:moveTo>
                    <a:cubicBezTo>
                      <a:pt x="137102" y="19067"/>
                      <a:pt x="108058" y="-4559"/>
                      <a:pt x="88430" y="788"/>
                    </a:cubicBezTo>
                    <a:cubicBezTo>
                      <a:pt x="68802" y="6134"/>
                      <a:pt x="39902" y="30964"/>
                      <a:pt x="29185" y="36912"/>
                    </a:cubicBezTo>
                    <a:cubicBezTo>
                      <a:pt x="18468" y="42861"/>
                      <a:pt x="-10673" y="63813"/>
                      <a:pt x="4090" y="76529"/>
                    </a:cubicBezTo>
                    <a:cubicBezTo>
                      <a:pt x="18853" y="89245"/>
                      <a:pt x="64828" y="78312"/>
                      <a:pt x="83059" y="68582"/>
                    </a:cubicBezTo>
                    <a:cubicBezTo>
                      <a:pt x="101290" y="58852"/>
                      <a:pt x="129515" y="62152"/>
                      <a:pt x="129515" y="62152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/>
              <p:cNvSpPr/>
              <p:nvPr/>
            </p:nvSpPr>
            <p:spPr>
              <a:xfrm>
                <a:off x="5817655" y="3891203"/>
                <a:ext cx="56783" cy="25381"/>
              </a:xfrm>
              <a:custGeom>
                <a:avLst/>
                <a:gdLst>
                  <a:gd name="connsiteX0" fmla="*/ 51429 w 51429"/>
                  <a:gd name="connsiteY0" fmla="*/ 4028 h 22988"/>
                  <a:gd name="connsiteX1" fmla="*/ 6466 w 51429"/>
                  <a:gd name="connsiteY1" fmla="*/ 6 h 22988"/>
                  <a:gd name="connsiteX2" fmla="*/ 4780 w 51429"/>
                  <a:gd name="connsiteY2" fmla="*/ 9784 h 22988"/>
                  <a:gd name="connsiteX3" fmla="*/ 29321 w 51429"/>
                  <a:gd name="connsiteY3" fmla="*/ 22765 h 22988"/>
                  <a:gd name="connsiteX4" fmla="*/ 51429 w 51429"/>
                  <a:gd name="connsiteY4" fmla="*/ 4028 h 22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429" h="22988">
                    <a:moveTo>
                      <a:pt x="51429" y="4028"/>
                    </a:moveTo>
                    <a:cubicBezTo>
                      <a:pt x="51429" y="4028"/>
                      <a:pt x="16124" y="-186"/>
                      <a:pt x="6466" y="6"/>
                    </a:cubicBezTo>
                    <a:cubicBezTo>
                      <a:pt x="-3191" y="199"/>
                      <a:pt x="-542" y="2415"/>
                      <a:pt x="4780" y="9784"/>
                    </a:cubicBezTo>
                    <a:cubicBezTo>
                      <a:pt x="10103" y="17154"/>
                      <a:pt x="28478" y="20140"/>
                      <a:pt x="29321" y="22765"/>
                    </a:cubicBezTo>
                    <a:cubicBezTo>
                      <a:pt x="30164" y="25390"/>
                      <a:pt x="51429" y="4028"/>
                      <a:pt x="51429" y="4028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/>
              <p:cNvSpPr/>
              <p:nvPr/>
            </p:nvSpPr>
            <p:spPr>
              <a:xfrm>
                <a:off x="6017855" y="3495063"/>
                <a:ext cx="313774" cy="539848"/>
              </a:xfrm>
              <a:custGeom>
                <a:avLst/>
                <a:gdLst>
                  <a:gd name="connsiteX0" fmla="*/ 30887 w 284187"/>
                  <a:gd name="connsiteY0" fmla="*/ 0 h 488943"/>
                  <a:gd name="connsiteX1" fmla="*/ 164429 w 284187"/>
                  <a:gd name="connsiteY1" fmla="*/ 57318 h 488943"/>
                  <a:gd name="connsiteX2" fmla="*/ 284122 w 284187"/>
                  <a:gd name="connsiteY2" fmla="*/ 397180 h 488943"/>
                  <a:gd name="connsiteX3" fmla="*/ 5552 w 284187"/>
                  <a:gd name="connsiteY3" fmla="*/ 487083 h 488943"/>
                  <a:gd name="connsiteX4" fmla="*/ 28479 w 284187"/>
                  <a:gd name="connsiteY4" fmla="*/ 381671 h 488943"/>
                  <a:gd name="connsiteX5" fmla="*/ 152002 w 284187"/>
                  <a:gd name="connsiteY5" fmla="*/ 350724 h 488943"/>
                  <a:gd name="connsiteX6" fmla="*/ 61690 w 284187"/>
                  <a:gd name="connsiteY6" fmla="*/ 186597 h 48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4187" h="488943">
                    <a:moveTo>
                      <a:pt x="30887" y="0"/>
                    </a:moveTo>
                    <a:cubicBezTo>
                      <a:pt x="30887" y="0"/>
                      <a:pt x="135601" y="12427"/>
                      <a:pt x="164429" y="57318"/>
                    </a:cubicBezTo>
                    <a:cubicBezTo>
                      <a:pt x="200867" y="114106"/>
                      <a:pt x="286892" y="340199"/>
                      <a:pt x="284122" y="397180"/>
                    </a:cubicBezTo>
                    <a:cubicBezTo>
                      <a:pt x="284122" y="397180"/>
                      <a:pt x="221217" y="504230"/>
                      <a:pt x="5552" y="487083"/>
                    </a:cubicBezTo>
                    <a:cubicBezTo>
                      <a:pt x="5552" y="487083"/>
                      <a:pt x="-16894" y="407825"/>
                      <a:pt x="28479" y="381671"/>
                    </a:cubicBezTo>
                    <a:cubicBezTo>
                      <a:pt x="28479" y="381671"/>
                      <a:pt x="139262" y="361971"/>
                      <a:pt x="152002" y="350724"/>
                    </a:cubicBezTo>
                    <a:lnTo>
                      <a:pt x="61690" y="186597"/>
                    </a:lnTo>
                    <a:close/>
                  </a:path>
                </a:pathLst>
              </a:custGeom>
              <a:solidFill>
                <a:srgbClr val="F99746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/>
              <p:cNvSpPr/>
              <p:nvPr/>
            </p:nvSpPr>
            <p:spPr>
              <a:xfrm>
                <a:off x="5519928" y="3847004"/>
                <a:ext cx="71231" cy="88680"/>
              </a:xfrm>
              <a:custGeom>
                <a:avLst/>
                <a:gdLst>
                  <a:gd name="connsiteX0" fmla="*/ 64259 w 64514"/>
                  <a:gd name="connsiteY0" fmla="*/ 6971 h 80318"/>
                  <a:gd name="connsiteX1" fmla="*/ 22547 w 64514"/>
                  <a:gd name="connsiteY1" fmla="*/ 9620 h 80318"/>
                  <a:gd name="connsiteX2" fmla="*/ 15178 w 64514"/>
                  <a:gd name="connsiteY2" fmla="*/ 18266 h 80318"/>
                  <a:gd name="connsiteX3" fmla="*/ 14455 w 64514"/>
                  <a:gd name="connsiteY3" fmla="*/ 12317 h 80318"/>
                  <a:gd name="connsiteX4" fmla="*/ 4822 w 64514"/>
                  <a:gd name="connsiteY4" fmla="*/ 3310 h 80318"/>
                  <a:gd name="connsiteX5" fmla="*/ 5 w 64514"/>
                  <a:gd name="connsiteY5" fmla="*/ 46660 h 80318"/>
                  <a:gd name="connsiteX6" fmla="*/ 29339 w 64514"/>
                  <a:gd name="connsiteY6" fmla="*/ 77246 h 80318"/>
                  <a:gd name="connsiteX7" fmla="*/ 64259 w 64514"/>
                  <a:gd name="connsiteY7" fmla="*/ 6971 h 80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514" h="80318">
                    <a:moveTo>
                      <a:pt x="64259" y="6971"/>
                    </a:moveTo>
                    <a:cubicBezTo>
                      <a:pt x="61008" y="-6227"/>
                      <a:pt x="32253" y="2010"/>
                      <a:pt x="22547" y="9620"/>
                    </a:cubicBezTo>
                    <a:cubicBezTo>
                      <a:pt x="19681" y="12125"/>
                      <a:pt x="17201" y="15039"/>
                      <a:pt x="15178" y="18266"/>
                    </a:cubicBezTo>
                    <a:cubicBezTo>
                      <a:pt x="14864" y="16075"/>
                      <a:pt x="14624" y="13955"/>
                      <a:pt x="14455" y="12317"/>
                    </a:cubicBezTo>
                    <a:cubicBezTo>
                      <a:pt x="13925" y="6104"/>
                      <a:pt x="6701" y="-4998"/>
                      <a:pt x="4822" y="3310"/>
                    </a:cubicBezTo>
                    <a:cubicBezTo>
                      <a:pt x="2943" y="11619"/>
                      <a:pt x="5" y="46660"/>
                      <a:pt x="5" y="46660"/>
                    </a:cubicBezTo>
                    <a:cubicBezTo>
                      <a:pt x="-356" y="74789"/>
                      <a:pt x="17731" y="86397"/>
                      <a:pt x="29339" y="77246"/>
                    </a:cubicBezTo>
                    <a:cubicBezTo>
                      <a:pt x="40947" y="68094"/>
                      <a:pt x="67390" y="20169"/>
                      <a:pt x="64259" y="6971"/>
                    </a:cubicBezTo>
                    <a:close/>
                  </a:path>
                </a:pathLst>
              </a:custGeom>
              <a:solidFill>
                <a:srgbClr val="FFB27D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/>
              <p:cNvSpPr/>
              <p:nvPr/>
            </p:nvSpPr>
            <p:spPr>
              <a:xfrm>
                <a:off x="2543308" y="5639618"/>
                <a:ext cx="7300382" cy="24914"/>
              </a:xfrm>
              <a:custGeom>
                <a:avLst/>
                <a:gdLst>
                  <a:gd name="connsiteX0" fmla="*/ 6603496 w 6611996"/>
                  <a:gd name="connsiteY0" fmla="*/ 0 h 22565"/>
                  <a:gd name="connsiteX1" fmla="*/ 6611997 w 6611996"/>
                  <a:gd name="connsiteY1" fmla="*/ 0 h 22565"/>
                  <a:gd name="connsiteX2" fmla="*/ 6611997 w 6611996"/>
                  <a:gd name="connsiteY2" fmla="*/ 22566 h 22565"/>
                  <a:gd name="connsiteX3" fmla="*/ 6603496 w 6611996"/>
                  <a:gd name="connsiteY3" fmla="*/ 22566 h 22565"/>
                  <a:gd name="connsiteX4" fmla="*/ 8501 w 6611996"/>
                  <a:gd name="connsiteY4" fmla="*/ 22566 h 22565"/>
                  <a:gd name="connsiteX5" fmla="*/ 0 w 6611996"/>
                  <a:gd name="connsiteY5" fmla="*/ 22566 h 22565"/>
                  <a:gd name="connsiteX6" fmla="*/ 0 w 6611996"/>
                  <a:gd name="connsiteY6" fmla="*/ 0 h 22565"/>
                  <a:gd name="connsiteX7" fmla="*/ 8501 w 6611996"/>
                  <a:gd name="connsiteY7" fmla="*/ 0 h 22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11996" h="22565">
                    <a:moveTo>
                      <a:pt x="6603496" y="0"/>
                    </a:moveTo>
                    <a:cubicBezTo>
                      <a:pt x="6608191" y="0"/>
                      <a:pt x="6611997" y="0"/>
                      <a:pt x="6611997" y="0"/>
                    </a:cubicBezTo>
                    <a:lnTo>
                      <a:pt x="6611997" y="22566"/>
                    </a:lnTo>
                    <a:cubicBezTo>
                      <a:pt x="6611997" y="22566"/>
                      <a:pt x="6608191" y="22566"/>
                      <a:pt x="6603496" y="22566"/>
                    </a:cubicBezTo>
                    <a:lnTo>
                      <a:pt x="8501" y="22566"/>
                    </a:lnTo>
                    <a:cubicBezTo>
                      <a:pt x="3806" y="22566"/>
                      <a:pt x="0" y="22566"/>
                      <a:pt x="0" y="22566"/>
                    </a:cubicBezTo>
                    <a:lnTo>
                      <a:pt x="0" y="0"/>
                    </a:lnTo>
                    <a:cubicBezTo>
                      <a:pt x="0" y="0"/>
                      <a:pt x="3806" y="0"/>
                      <a:pt x="8501" y="0"/>
                    </a:cubicBezTo>
                    <a:close/>
                  </a:path>
                </a:pathLst>
              </a:custGeom>
              <a:solidFill>
                <a:srgbClr val="2E3552"/>
              </a:solidFill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1833D9-64E6-FAC7-A385-81F7978D6E65}"/>
              </a:ext>
            </a:extLst>
          </p:cNvPr>
          <p:cNvSpPr txBox="1"/>
          <p:nvPr/>
        </p:nvSpPr>
        <p:spPr>
          <a:xfrm>
            <a:off x="5185458" y="1028699"/>
            <a:ext cx="48841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包佳诚：</a:t>
            </a:r>
            <a:endParaRPr kumimoji="1" lang="en-US" altLang="zh-CN" dirty="0"/>
          </a:p>
          <a:p>
            <a:r>
              <a:rPr kumimoji="1" lang="zh-CN" altLang="en-US" dirty="0"/>
              <a:t>框架，类别图，散点图，图片呈现，记录区域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范奕成：</a:t>
            </a:r>
            <a:endParaRPr kumimoji="1" lang="en-US" altLang="zh-CN" dirty="0"/>
          </a:p>
          <a:p>
            <a:r>
              <a:rPr kumimoji="1" lang="zh-CN" altLang="en-US" dirty="0"/>
              <a:t>情绪分类，词云图，河流图，饼图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梁栋：</a:t>
            </a:r>
            <a:endParaRPr kumimoji="1" lang="en-US" altLang="zh-CN" dirty="0"/>
          </a:p>
          <a:p>
            <a:r>
              <a:rPr kumimoji="1" lang="zh-CN" altLang="en-US" dirty="0"/>
              <a:t>趣味评论展示，比较柱状图，部分数据整理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Thank you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3187874" y="4686178"/>
            <a:ext cx="5817521" cy="276999"/>
          </a:xfrm>
        </p:spPr>
        <p:txBody>
          <a:bodyPr>
            <a:noAutofit/>
          </a:bodyPr>
          <a:lstStyle/>
          <a:p>
            <a:pPr lvl="0"/>
            <a:r>
              <a:rPr lang="zh-CN" altLang="en-US" sz="2300"/>
              <a:t>包佳诚</a:t>
            </a:r>
            <a:r>
              <a:rPr lang="en-US" altLang="zh-CN" sz="2300"/>
              <a:t> </a:t>
            </a:r>
            <a:r>
              <a:rPr lang="zh-CN" altLang="en-US" sz="2300"/>
              <a:t>范奕成</a:t>
            </a:r>
            <a:r>
              <a:rPr lang="en-US" altLang="zh-CN" sz="2300"/>
              <a:t> </a:t>
            </a:r>
            <a:r>
              <a:rPr lang="zh-CN" altLang="en-US" sz="2300"/>
              <a:t>梁栋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3" name="内容占位符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976" y="305464"/>
            <a:ext cx="9884192" cy="64239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86230" y="1047799"/>
            <a:ext cx="10867873" cy="3951306"/>
            <a:chOff x="586230" y="1047799"/>
            <a:chExt cx="10867873" cy="3951306"/>
          </a:xfrm>
        </p:grpSpPr>
        <p:sp>
          <p:nvSpPr>
            <p:cNvPr id="5" name="矩形 4"/>
            <p:cNvSpPr/>
            <p:nvPr/>
          </p:nvSpPr>
          <p:spPr>
            <a:xfrm>
              <a:off x="675804" y="1047799"/>
              <a:ext cx="2723823" cy="9233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t" anchorCtr="0">
              <a:spAutoFit/>
            </a:bodyPr>
            <a:lstStyle/>
            <a:p>
              <a:r>
                <a:rPr kumimoji="1" lang="en-US" altLang="zh-CN" sz="5400" b="1" dirty="0">
                  <a:solidFill>
                    <a:schemeClr val="bg1"/>
                  </a:solidFill>
                </a:rPr>
                <a:t>Agenda</a:t>
              </a: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660400" y="2937811"/>
              <a:ext cx="10793703" cy="2061294"/>
              <a:chOff x="660400" y="2937811"/>
              <a:chExt cx="10793703" cy="2061294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660400" y="2937811"/>
                <a:ext cx="2986049" cy="2040589"/>
                <a:chOff x="3498433" y="2835838"/>
                <a:chExt cx="2986049" cy="2040589"/>
              </a:xfrm>
            </p:grpSpPr>
            <p:sp>
              <p:nvSpPr>
                <p:cNvPr id="21" name="矩形 20"/>
                <p:cNvSpPr/>
                <p:nvPr/>
              </p:nvSpPr>
              <p:spPr>
                <a:xfrm>
                  <a:off x="3498433" y="4252570"/>
                  <a:ext cx="2986048" cy="62385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Data</a:t>
                  </a:r>
                  <a:r>
                    <a:rPr kumimoji="1" lang="zh-CN" altLang="en-US" sz="2000" b="1" dirty="0">
                      <a:solidFill>
                        <a:schemeClr val="tx1"/>
                      </a:solidFill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processing</a:t>
                  </a:r>
                  <a:endParaRPr kumimoji="1" lang="zh-CN" altLang="en-US" sz="2000" b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3" name="直接箭头连接符 22"/>
                <p:cNvCxnSpPr/>
                <p:nvPr/>
              </p:nvCxnSpPr>
              <p:spPr>
                <a:xfrm>
                  <a:off x="3498433" y="4139960"/>
                  <a:ext cx="2986049" cy="0"/>
                </a:xfrm>
                <a:prstGeom prst="straightConnector1">
                  <a:avLst/>
                </a:prstGeom>
                <a:ln w="25400">
                  <a:solidFill>
                    <a:schemeClr val="accent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文本框 23"/>
                <p:cNvSpPr txBox="1"/>
                <p:nvPr/>
              </p:nvSpPr>
              <p:spPr>
                <a:xfrm>
                  <a:off x="3498433" y="2835838"/>
                  <a:ext cx="1441420" cy="1446550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 rtlCol="0" anchor="ctr" anchorCtr="0">
                  <a:spAutoFit/>
                </a:bodyPr>
                <a:lstStyle/>
                <a:p>
                  <a:r>
                    <a:rPr kumimoji="1" lang="en-US" altLang="zh-CN" sz="8800" b="1" dirty="0">
                      <a:solidFill>
                        <a:schemeClr val="accent1"/>
                      </a:solidFill>
                    </a:rPr>
                    <a:t>01</a:t>
                  </a:r>
                  <a:endParaRPr kumimoji="1" lang="zh-CN" altLang="en-US" sz="8800" b="1" dirty="0">
                    <a:solidFill>
                      <a:schemeClr val="accent1"/>
                    </a:solidFill>
                  </a:endParaRPr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4564227" y="2937811"/>
                <a:ext cx="3115152" cy="2061294"/>
                <a:chOff x="3498433" y="2835838"/>
                <a:chExt cx="3115152" cy="2061294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3627537" y="4273275"/>
                  <a:ext cx="2986048" cy="62385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Interaction</a:t>
                  </a:r>
                  <a:endParaRPr kumimoji="1" lang="zh-CN" altLang="en-US" sz="2000" b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9" name="直接箭头连接符 18"/>
                <p:cNvCxnSpPr/>
                <p:nvPr/>
              </p:nvCxnSpPr>
              <p:spPr>
                <a:xfrm>
                  <a:off x="3498433" y="4139960"/>
                  <a:ext cx="2986049" cy="0"/>
                </a:xfrm>
                <a:prstGeom prst="straightConnector1">
                  <a:avLst/>
                </a:prstGeom>
                <a:ln w="25400">
                  <a:solidFill>
                    <a:schemeClr val="accent2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文本框 19"/>
                <p:cNvSpPr txBox="1"/>
                <p:nvPr/>
              </p:nvSpPr>
              <p:spPr>
                <a:xfrm>
                  <a:off x="3498433" y="2835838"/>
                  <a:ext cx="1441420" cy="1446550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 rtlCol="0" anchor="ctr" anchorCtr="0">
                  <a:spAutoFit/>
                </a:bodyPr>
                <a:lstStyle/>
                <a:p>
                  <a:r>
                    <a:rPr kumimoji="1" lang="en-US" altLang="zh-CN" sz="8800" b="1" dirty="0">
                      <a:solidFill>
                        <a:schemeClr val="accent2"/>
                      </a:solidFill>
                    </a:rPr>
                    <a:t>02</a:t>
                  </a:r>
                  <a:endParaRPr kumimoji="1" lang="zh-CN" altLang="en-US" sz="8800" b="1" dirty="0">
                    <a:solidFill>
                      <a:schemeClr val="accent2"/>
                    </a:solidFill>
                  </a:endParaRPr>
                </a:p>
              </p:txBody>
            </p:sp>
          </p:grpSp>
          <p:grpSp>
            <p:nvGrpSpPr>
              <p:cNvPr id="12" name="组合 11"/>
              <p:cNvGrpSpPr/>
              <p:nvPr/>
            </p:nvGrpSpPr>
            <p:grpSpPr>
              <a:xfrm>
                <a:off x="8468054" y="2937811"/>
                <a:ext cx="2986049" cy="2040589"/>
                <a:chOff x="3498433" y="2835838"/>
                <a:chExt cx="2986049" cy="2040589"/>
              </a:xfrm>
            </p:grpSpPr>
            <p:sp>
              <p:nvSpPr>
                <p:cNvPr id="13" name="矩形 12"/>
                <p:cNvSpPr/>
                <p:nvPr/>
              </p:nvSpPr>
              <p:spPr>
                <a:xfrm>
                  <a:off x="3498433" y="4252570"/>
                  <a:ext cx="2986048" cy="62385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en-US" altLang="zh-CN" sz="2000" b="1" dirty="0">
                      <a:solidFill>
                        <a:schemeClr val="tx1"/>
                      </a:solidFill>
                    </a:rPr>
                    <a:t>Findings</a:t>
                  </a:r>
                  <a:endParaRPr kumimoji="1" lang="zh-CN" altLang="en-US" sz="2000" b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5" name="直接箭头连接符 14"/>
                <p:cNvCxnSpPr/>
                <p:nvPr/>
              </p:nvCxnSpPr>
              <p:spPr>
                <a:xfrm>
                  <a:off x="3498433" y="4139960"/>
                  <a:ext cx="2986049" cy="0"/>
                </a:xfrm>
                <a:prstGeom prst="straightConnector1">
                  <a:avLst/>
                </a:prstGeom>
                <a:ln w="25400">
                  <a:solidFill>
                    <a:schemeClr val="accent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文本框 15"/>
                <p:cNvSpPr txBox="1"/>
                <p:nvPr/>
              </p:nvSpPr>
              <p:spPr>
                <a:xfrm>
                  <a:off x="3498433" y="2835838"/>
                  <a:ext cx="1441420" cy="1446550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 rtlCol="0" anchor="ctr" anchorCtr="0">
                  <a:spAutoFit/>
                </a:bodyPr>
                <a:lstStyle/>
                <a:p>
                  <a:r>
                    <a:rPr kumimoji="1" lang="en-US" altLang="zh-CN" sz="8800" b="1" dirty="0">
                      <a:solidFill>
                        <a:schemeClr val="accent1"/>
                      </a:solidFill>
                    </a:rPr>
                    <a:t>03</a:t>
                  </a:r>
                  <a:endParaRPr kumimoji="1" lang="zh-CN" altLang="en-US" sz="8800" b="1" dirty="0">
                    <a:solidFill>
                      <a:schemeClr val="accent1"/>
                    </a:solidFill>
                  </a:endParaRPr>
                </a:p>
              </p:txBody>
            </p:sp>
          </p:grpSp>
        </p:grpSp>
        <p:grpSp>
          <p:nvGrpSpPr>
            <p:cNvPr id="7" name="组合 6"/>
            <p:cNvGrpSpPr/>
            <p:nvPr/>
          </p:nvGrpSpPr>
          <p:grpSpPr>
            <a:xfrm>
              <a:off x="586230" y="1064134"/>
              <a:ext cx="3906760" cy="923330"/>
              <a:chOff x="828204" y="1200199"/>
              <a:chExt cx="3906760" cy="923330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828204" y="1200199"/>
                <a:ext cx="2723823" cy="9233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rtlCol="0" anchor="t" anchorCtr="0">
                <a:spAutoFit/>
              </a:bodyPr>
              <a:lstStyle/>
              <a:p>
                <a:r>
                  <a:rPr kumimoji="1" lang="en-US" altLang="zh-CN" sz="5400" b="1" dirty="0">
                    <a:solidFill>
                      <a:schemeClr val="accent1"/>
                    </a:solidFill>
                  </a:rPr>
                  <a:t>Agenda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914845" y="2077810"/>
                <a:ext cx="3820119" cy="4571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825385" y="2553412"/>
            <a:ext cx="6101392" cy="1562100"/>
          </a:xfrm>
        </p:spPr>
        <p:txBody>
          <a:bodyPr>
            <a:normAutofit fontScale="90000"/>
          </a:bodyPr>
          <a:lstStyle/>
          <a:p>
            <a:r>
              <a:rPr kumimoji="1" lang="en-US" altLang="zh-CN" sz="6000" dirty="0">
                <a:sym typeface="+mn-ea"/>
              </a:rPr>
              <a:t>Data</a:t>
            </a:r>
            <a:r>
              <a:rPr kumimoji="1" lang="zh-CN" altLang="en-US" sz="6000" dirty="0">
                <a:sym typeface="+mn-ea"/>
              </a:rPr>
              <a:t> </a:t>
            </a:r>
            <a:r>
              <a:rPr kumimoji="1" lang="en-US" altLang="zh-CN" sz="6000" dirty="0">
                <a:sym typeface="+mn-ea"/>
              </a:rPr>
              <a:t>processing</a:t>
            </a:r>
            <a:endParaRPr lang="en-US" sz="6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8529955" y="3133725"/>
            <a:ext cx="2988945" cy="3000375"/>
            <a:chOff x="7322758" y="1977019"/>
            <a:chExt cx="3901422" cy="3917028"/>
          </a:xfrm>
        </p:grpSpPr>
        <p:sp>
          <p:nvSpPr>
            <p:cNvPr id="34" name="任意多边形: 形状 33"/>
            <p:cNvSpPr/>
            <p:nvPr/>
          </p:nvSpPr>
          <p:spPr>
            <a:xfrm flipH="1">
              <a:off x="7398530" y="2011428"/>
              <a:ext cx="3761014" cy="3867013"/>
            </a:xfrm>
            <a:custGeom>
              <a:avLst/>
              <a:gdLst>
                <a:gd name="connsiteX0" fmla="*/ 2015144 w 2295551"/>
                <a:gd name="connsiteY0" fmla="*/ 1963272 h 2360248"/>
                <a:gd name="connsiteX1" fmla="*/ 2196976 w 2295551"/>
                <a:gd name="connsiteY1" fmla="*/ 2360179 h 2360248"/>
                <a:gd name="connsiteX2" fmla="*/ 33182 w 2295551"/>
                <a:gd name="connsiteY2" fmla="*/ 2360179 h 2360248"/>
                <a:gd name="connsiteX3" fmla="*/ 91665 w 2295551"/>
                <a:gd name="connsiteY3" fmla="*/ 1715051 h 2360248"/>
                <a:gd name="connsiteX4" fmla="*/ 423707 w 2295551"/>
                <a:gd name="connsiteY4" fmla="*/ 1447684 h 2360248"/>
                <a:gd name="connsiteX5" fmla="*/ 793753 w 2295551"/>
                <a:gd name="connsiteY5" fmla="*/ 1228609 h 2360248"/>
                <a:gd name="connsiteX6" fmla="*/ 984253 w 2295551"/>
                <a:gd name="connsiteY6" fmla="*/ 858943 h 2360248"/>
                <a:gd name="connsiteX7" fmla="*/ 840235 w 2295551"/>
                <a:gd name="connsiteY7" fmla="*/ 317638 h 2360248"/>
                <a:gd name="connsiteX8" fmla="*/ 1004255 w 2295551"/>
                <a:gd name="connsiteY8" fmla="*/ 79513 h 2360248"/>
                <a:gd name="connsiteX9" fmla="*/ 1289243 w 2295551"/>
                <a:gd name="connsiteY9" fmla="*/ 646 h 2360248"/>
                <a:gd name="connsiteX10" fmla="*/ 2186403 w 2295551"/>
                <a:gd name="connsiteY10" fmla="*/ 554810 h 2360248"/>
                <a:gd name="connsiteX11" fmla="*/ 2144589 w 2295551"/>
                <a:gd name="connsiteY11" fmla="*/ 1627421 h 2360248"/>
                <a:gd name="connsiteX12" fmla="*/ 2015144 w 2295551"/>
                <a:gd name="connsiteY12" fmla="*/ 1963272 h 236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95551" h="2360248">
                  <a:moveTo>
                    <a:pt x="2015144" y="1963272"/>
                  </a:moveTo>
                  <a:cubicBezTo>
                    <a:pt x="2020954" y="2109005"/>
                    <a:pt x="2141541" y="2227686"/>
                    <a:pt x="2196976" y="2360179"/>
                  </a:cubicBezTo>
                  <a:lnTo>
                    <a:pt x="33182" y="2360179"/>
                  </a:lnTo>
                  <a:cubicBezTo>
                    <a:pt x="606" y="2137865"/>
                    <a:pt x="-43018" y="1917838"/>
                    <a:pt x="91665" y="1715051"/>
                  </a:cubicBezTo>
                  <a:cubicBezTo>
                    <a:pt x="171104" y="1595417"/>
                    <a:pt x="296929" y="1515026"/>
                    <a:pt x="423707" y="1447684"/>
                  </a:cubicBezTo>
                  <a:cubicBezTo>
                    <a:pt x="550485" y="1380342"/>
                    <a:pt x="683644" y="1320906"/>
                    <a:pt x="793753" y="1228609"/>
                  </a:cubicBezTo>
                  <a:cubicBezTo>
                    <a:pt x="903862" y="1136311"/>
                    <a:pt x="990063" y="1002485"/>
                    <a:pt x="984253" y="858943"/>
                  </a:cubicBezTo>
                  <a:cubicBezTo>
                    <a:pt x="976728" y="670444"/>
                    <a:pt x="815280" y="504709"/>
                    <a:pt x="840235" y="317638"/>
                  </a:cubicBezTo>
                  <a:cubicBezTo>
                    <a:pt x="853380" y="218863"/>
                    <a:pt x="919769" y="132091"/>
                    <a:pt x="1004255" y="79513"/>
                  </a:cubicBezTo>
                  <a:cubicBezTo>
                    <a:pt x="1088742" y="26935"/>
                    <a:pt x="1189612" y="4837"/>
                    <a:pt x="1289243" y="646"/>
                  </a:cubicBezTo>
                  <a:cubicBezTo>
                    <a:pt x="1660718" y="-14785"/>
                    <a:pt x="2022668" y="221054"/>
                    <a:pt x="2186403" y="554810"/>
                  </a:cubicBezTo>
                  <a:cubicBezTo>
                    <a:pt x="2350138" y="888566"/>
                    <a:pt x="2323087" y="1301189"/>
                    <a:pt x="2144589" y="1627421"/>
                  </a:cubicBezTo>
                  <a:cubicBezTo>
                    <a:pt x="2086200" y="1734005"/>
                    <a:pt x="2010286" y="1841542"/>
                    <a:pt x="2015144" y="1963272"/>
                  </a:cubicBez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 flipH="1">
              <a:off x="10311872" y="2801468"/>
              <a:ext cx="912308" cy="912308"/>
            </a:xfrm>
            <a:custGeom>
              <a:avLst/>
              <a:gdLst>
                <a:gd name="connsiteX0" fmla="*/ 556832 w 556831"/>
                <a:gd name="connsiteY0" fmla="*/ 278416 h 556831"/>
                <a:gd name="connsiteX1" fmla="*/ 278416 w 556831"/>
                <a:gd name="connsiteY1" fmla="*/ 556832 h 556831"/>
                <a:gd name="connsiteX2" fmla="*/ 0 w 556831"/>
                <a:gd name="connsiteY2" fmla="*/ 278416 h 556831"/>
                <a:gd name="connsiteX3" fmla="*/ 278416 w 556831"/>
                <a:gd name="connsiteY3" fmla="*/ 0 h 556831"/>
                <a:gd name="connsiteX4" fmla="*/ 556832 w 556831"/>
                <a:gd name="connsiteY4" fmla="*/ 278416 h 556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831" h="556831">
                  <a:moveTo>
                    <a:pt x="556832" y="278416"/>
                  </a:moveTo>
                  <a:cubicBezTo>
                    <a:pt x="556832" y="432180"/>
                    <a:pt x="432181" y="556832"/>
                    <a:pt x="278416" y="556832"/>
                  </a:cubicBezTo>
                  <a:cubicBezTo>
                    <a:pt x="124651" y="556832"/>
                    <a:pt x="0" y="432181"/>
                    <a:pt x="0" y="278416"/>
                  </a:cubicBezTo>
                  <a:cubicBezTo>
                    <a:pt x="0" y="124651"/>
                    <a:pt x="124651" y="0"/>
                    <a:pt x="278416" y="0"/>
                  </a:cubicBezTo>
                  <a:cubicBezTo>
                    <a:pt x="432181" y="0"/>
                    <a:pt x="556832" y="124651"/>
                    <a:pt x="556832" y="278416"/>
                  </a:cubicBezTo>
                  <a:close/>
                </a:path>
              </a:pathLst>
            </a:custGeom>
            <a:solidFill>
              <a:schemeClr val="accent4">
                <a:alpha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 flipH="1">
              <a:off x="10796057" y="2164536"/>
              <a:ext cx="409146" cy="409147"/>
            </a:xfrm>
            <a:custGeom>
              <a:avLst/>
              <a:gdLst>
                <a:gd name="connsiteX0" fmla="*/ 248882 w 249724"/>
                <a:gd name="connsiteY0" fmla="*/ 125413 h 249725"/>
                <a:gd name="connsiteX1" fmla="*/ 125057 w 249724"/>
                <a:gd name="connsiteY1" fmla="*/ 249238 h 249725"/>
                <a:gd name="connsiteX2" fmla="*/ 124190 w 249724"/>
                <a:gd name="connsiteY2" fmla="*/ 249610 h 249725"/>
                <a:gd name="connsiteX3" fmla="*/ 123819 w 249724"/>
                <a:gd name="connsiteY3" fmla="*/ 249238 h 249725"/>
                <a:gd name="connsiteX4" fmla="*/ -6 w 249724"/>
                <a:gd name="connsiteY4" fmla="*/ 125413 h 249725"/>
                <a:gd name="connsiteX5" fmla="*/ -378 w 249724"/>
                <a:gd name="connsiteY5" fmla="*/ 124546 h 249725"/>
                <a:gd name="connsiteX6" fmla="*/ -6 w 249724"/>
                <a:gd name="connsiteY6" fmla="*/ 124175 h 249725"/>
                <a:gd name="connsiteX7" fmla="*/ 123819 w 249724"/>
                <a:gd name="connsiteY7" fmla="*/ 350 h 249725"/>
                <a:gd name="connsiteX8" fmla="*/ 124685 w 249724"/>
                <a:gd name="connsiteY8" fmla="*/ -21 h 249725"/>
                <a:gd name="connsiteX9" fmla="*/ 125057 w 249724"/>
                <a:gd name="connsiteY9" fmla="*/ 350 h 249725"/>
                <a:gd name="connsiteX10" fmla="*/ 248882 w 249724"/>
                <a:gd name="connsiteY10" fmla="*/ 124175 h 249725"/>
                <a:gd name="connsiteX11" fmla="*/ 249253 w 249724"/>
                <a:gd name="connsiteY11" fmla="*/ 125042 h 249725"/>
                <a:gd name="connsiteX12" fmla="*/ 248882 w 249724"/>
                <a:gd name="connsiteY12" fmla="*/ 125413 h 249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9724" h="249725">
                  <a:moveTo>
                    <a:pt x="248882" y="125413"/>
                  </a:moveTo>
                  <a:cubicBezTo>
                    <a:pt x="182207" y="137796"/>
                    <a:pt x="142011" y="180658"/>
                    <a:pt x="125057" y="249238"/>
                  </a:cubicBezTo>
                  <a:cubicBezTo>
                    <a:pt x="124923" y="249581"/>
                    <a:pt x="124533" y="249743"/>
                    <a:pt x="124190" y="249610"/>
                  </a:cubicBezTo>
                  <a:cubicBezTo>
                    <a:pt x="124019" y="249543"/>
                    <a:pt x="123885" y="249410"/>
                    <a:pt x="123819" y="249238"/>
                  </a:cubicBezTo>
                  <a:cubicBezTo>
                    <a:pt x="107245" y="180182"/>
                    <a:pt x="67430" y="137320"/>
                    <a:pt x="-6" y="125413"/>
                  </a:cubicBezTo>
                  <a:cubicBezTo>
                    <a:pt x="-349" y="125277"/>
                    <a:pt x="-511" y="124888"/>
                    <a:pt x="-378" y="124546"/>
                  </a:cubicBezTo>
                  <a:cubicBezTo>
                    <a:pt x="-311" y="124377"/>
                    <a:pt x="-178" y="124243"/>
                    <a:pt x="-6" y="124175"/>
                  </a:cubicBezTo>
                  <a:cubicBezTo>
                    <a:pt x="66669" y="111793"/>
                    <a:pt x="106864" y="68835"/>
                    <a:pt x="123819" y="350"/>
                  </a:cubicBezTo>
                  <a:cubicBezTo>
                    <a:pt x="123952" y="8"/>
                    <a:pt x="124342" y="-159"/>
                    <a:pt x="124685" y="-21"/>
                  </a:cubicBezTo>
                  <a:cubicBezTo>
                    <a:pt x="124857" y="46"/>
                    <a:pt x="124990" y="180"/>
                    <a:pt x="125057" y="350"/>
                  </a:cubicBezTo>
                  <a:cubicBezTo>
                    <a:pt x="141630" y="69311"/>
                    <a:pt x="181445" y="112269"/>
                    <a:pt x="248882" y="124175"/>
                  </a:cubicBezTo>
                  <a:cubicBezTo>
                    <a:pt x="249225" y="124311"/>
                    <a:pt x="249387" y="124700"/>
                    <a:pt x="249253" y="125042"/>
                  </a:cubicBezTo>
                  <a:cubicBezTo>
                    <a:pt x="249187" y="125211"/>
                    <a:pt x="249053" y="125346"/>
                    <a:pt x="248882" y="12541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 flipH="1">
              <a:off x="10796057" y="2164536"/>
              <a:ext cx="409146" cy="409147"/>
            </a:xfrm>
            <a:custGeom>
              <a:avLst/>
              <a:gdLst>
                <a:gd name="connsiteX0" fmla="*/ 248882 w 249724"/>
                <a:gd name="connsiteY0" fmla="*/ 125413 h 249725"/>
                <a:gd name="connsiteX1" fmla="*/ 125057 w 249724"/>
                <a:gd name="connsiteY1" fmla="*/ 249238 h 249725"/>
                <a:gd name="connsiteX2" fmla="*/ 124190 w 249724"/>
                <a:gd name="connsiteY2" fmla="*/ 249610 h 249725"/>
                <a:gd name="connsiteX3" fmla="*/ 123819 w 249724"/>
                <a:gd name="connsiteY3" fmla="*/ 249238 h 249725"/>
                <a:gd name="connsiteX4" fmla="*/ -6 w 249724"/>
                <a:gd name="connsiteY4" fmla="*/ 125413 h 249725"/>
                <a:gd name="connsiteX5" fmla="*/ -378 w 249724"/>
                <a:gd name="connsiteY5" fmla="*/ 124546 h 249725"/>
                <a:gd name="connsiteX6" fmla="*/ -6 w 249724"/>
                <a:gd name="connsiteY6" fmla="*/ 124175 h 249725"/>
                <a:gd name="connsiteX7" fmla="*/ 123819 w 249724"/>
                <a:gd name="connsiteY7" fmla="*/ 350 h 249725"/>
                <a:gd name="connsiteX8" fmla="*/ 124685 w 249724"/>
                <a:gd name="connsiteY8" fmla="*/ -21 h 249725"/>
                <a:gd name="connsiteX9" fmla="*/ 125057 w 249724"/>
                <a:gd name="connsiteY9" fmla="*/ 350 h 249725"/>
                <a:gd name="connsiteX10" fmla="*/ 248882 w 249724"/>
                <a:gd name="connsiteY10" fmla="*/ 124175 h 249725"/>
                <a:gd name="connsiteX11" fmla="*/ 249253 w 249724"/>
                <a:gd name="connsiteY11" fmla="*/ 125042 h 249725"/>
                <a:gd name="connsiteX12" fmla="*/ 248882 w 249724"/>
                <a:gd name="connsiteY12" fmla="*/ 125413 h 249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9724" h="249725">
                  <a:moveTo>
                    <a:pt x="248882" y="125413"/>
                  </a:moveTo>
                  <a:cubicBezTo>
                    <a:pt x="182207" y="137796"/>
                    <a:pt x="142011" y="180658"/>
                    <a:pt x="125057" y="249238"/>
                  </a:cubicBezTo>
                  <a:cubicBezTo>
                    <a:pt x="124923" y="249581"/>
                    <a:pt x="124533" y="249743"/>
                    <a:pt x="124190" y="249610"/>
                  </a:cubicBezTo>
                  <a:cubicBezTo>
                    <a:pt x="124019" y="249543"/>
                    <a:pt x="123885" y="249410"/>
                    <a:pt x="123819" y="249238"/>
                  </a:cubicBezTo>
                  <a:cubicBezTo>
                    <a:pt x="107245" y="180182"/>
                    <a:pt x="67430" y="137320"/>
                    <a:pt x="-6" y="125413"/>
                  </a:cubicBezTo>
                  <a:cubicBezTo>
                    <a:pt x="-349" y="125277"/>
                    <a:pt x="-511" y="124888"/>
                    <a:pt x="-378" y="124546"/>
                  </a:cubicBezTo>
                  <a:cubicBezTo>
                    <a:pt x="-311" y="124377"/>
                    <a:pt x="-178" y="124243"/>
                    <a:pt x="-6" y="124175"/>
                  </a:cubicBezTo>
                  <a:cubicBezTo>
                    <a:pt x="66669" y="111793"/>
                    <a:pt x="106864" y="68835"/>
                    <a:pt x="123819" y="350"/>
                  </a:cubicBezTo>
                  <a:cubicBezTo>
                    <a:pt x="123952" y="8"/>
                    <a:pt x="124342" y="-159"/>
                    <a:pt x="124685" y="-21"/>
                  </a:cubicBezTo>
                  <a:cubicBezTo>
                    <a:pt x="124857" y="46"/>
                    <a:pt x="124990" y="180"/>
                    <a:pt x="125057" y="350"/>
                  </a:cubicBezTo>
                  <a:cubicBezTo>
                    <a:pt x="141630" y="69311"/>
                    <a:pt x="181445" y="112269"/>
                    <a:pt x="248882" y="124175"/>
                  </a:cubicBezTo>
                  <a:cubicBezTo>
                    <a:pt x="249225" y="124311"/>
                    <a:pt x="249387" y="124700"/>
                    <a:pt x="249253" y="125042"/>
                  </a:cubicBezTo>
                  <a:cubicBezTo>
                    <a:pt x="249187" y="125211"/>
                    <a:pt x="249053" y="125346"/>
                    <a:pt x="248882" y="125413"/>
                  </a:cubicBez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 flipH="1">
              <a:off x="10281459" y="2059417"/>
              <a:ext cx="249342" cy="253903"/>
            </a:xfrm>
            <a:custGeom>
              <a:avLst/>
              <a:gdLst>
                <a:gd name="connsiteX0" fmla="*/ 151107 w 152187"/>
                <a:gd name="connsiteY0" fmla="*/ 78321 h 154971"/>
                <a:gd name="connsiteX1" fmla="*/ 76527 w 152187"/>
                <a:gd name="connsiteY1" fmla="*/ 154045 h 154971"/>
                <a:gd name="connsiteX2" fmla="*/ 75670 w 152187"/>
                <a:gd name="connsiteY2" fmla="*/ 154902 h 154971"/>
                <a:gd name="connsiteX3" fmla="*/ 74812 w 152187"/>
                <a:gd name="connsiteY3" fmla="*/ 154045 h 154971"/>
                <a:gd name="connsiteX4" fmla="*/ 231 w 152187"/>
                <a:gd name="connsiteY4" fmla="*/ 78321 h 154971"/>
                <a:gd name="connsiteX5" fmla="*/ -378 w 152187"/>
                <a:gd name="connsiteY5" fmla="*/ 77119 h 154971"/>
                <a:gd name="connsiteX6" fmla="*/ 231 w 152187"/>
                <a:gd name="connsiteY6" fmla="*/ 76512 h 154971"/>
                <a:gd name="connsiteX7" fmla="*/ 74812 w 152187"/>
                <a:gd name="connsiteY7" fmla="*/ 788 h 154971"/>
                <a:gd name="connsiteX8" fmla="*/ 75670 w 152187"/>
                <a:gd name="connsiteY8" fmla="*/ -70 h 154971"/>
                <a:gd name="connsiteX9" fmla="*/ 76527 w 152187"/>
                <a:gd name="connsiteY9" fmla="*/ 788 h 154971"/>
                <a:gd name="connsiteX10" fmla="*/ 151107 w 152187"/>
                <a:gd name="connsiteY10" fmla="*/ 76512 h 154971"/>
                <a:gd name="connsiteX11" fmla="*/ 151717 w 152187"/>
                <a:gd name="connsiteY11" fmla="*/ 77714 h 154971"/>
                <a:gd name="connsiteX12" fmla="*/ 151107 w 152187"/>
                <a:gd name="connsiteY12" fmla="*/ 78321 h 15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187" h="154971">
                  <a:moveTo>
                    <a:pt x="151107" y="78321"/>
                  </a:moveTo>
                  <a:cubicBezTo>
                    <a:pt x="111103" y="86608"/>
                    <a:pt x="87004" y="112707"/>
                    <a:pt x="76527" y="154045"/>
                  </a:cubicBezTo>
                  <a:cubicBezTo>
                    <a:pt x="76527" y="154518"/>
                    <a:pt x="76146" y="154902"/>
                    <a:pt x="75670" y="154902"/>
                  </a:cubicBezTo>
                  <a:cubicBezTo>
                    <a:pt x="75193" y="154902"/>
                    <a:pt x="74812" y="154518"/>
                    <a:pt x="74812" y="154045"/>
                  </a:cubicBezTo>
                  <a:cubicBezTo>
                    <a:pt x="64335" y="112707"/>
                    <a:pt x="40141" y="86608"/>
                    <a:pt x="231" y="78321"/>
                  </a:cubicBezTo>
                  <a:cubicBezTo>
                    <a:pt x="-264" y="78157"/>
                    <a:pt x="-540" y="77618"/>
                    <a:pt x="-378" y="77119"/>
                  </a:cubicBezTo>
                  <a:cubicBezTo>
                    <a:pt x="-283" y="76832"/>
                    <a:pt x="-54" y="76606"/>
                    <a:pt x="231" y="76512"/>
                  </a:cubicBezTo>
                  <a:cubicBezTo>
                    <a:pt x="40141" y="68225"/>
                    <a:pt x="64335" y="42126"/>
                    <a:pt x="74812" y="788"/>
                  </a:cubicBezTo>
                  <a:cubicBezTo>
                    <a:pt x="74812" y="314"/>
                    <a:pt x="75193" y="-70"/>
                    <a:pt x="75670" y="-70"/>
                  </a:cubicBezTo>
                  <a:cubicBezTo>
                    <a:pt x="76146" y="-70"/>
                    <a:pt x="76527" y="314"/>
                    <a:pt x="76527" y="788"/>
                  </a:cubicBezTo>
                  <a:cubicBezTo>
                    <a:pt x="87004" y="42126"/>
                    <a:pt x="111103" y="68225"/>
                    <a:pt x="151107" y="76512"/>
                  </a:cubicBezTo>
                  <a:cubicBezTo>
                    <a:pt x="151603" y="76675"/>
                    <a:pt x="151879" y="77214"/>
                    <a:pt x="151717" y="77714"/>
                  </a:cubicBezTo>
                  <a:cubicBezTo>
                    <a:pt x="151622" y="78001"/>
                    <a:pt x="151393" y="78227"/>
                    <a:pt x="151107" y="783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 flipH="1">
              <a:off x="10281459" y="2059417"/>
              <a:ext cx="249342" cy="253903"/>
            </a:xfrm>
            <a:custGeom>
              <a:avLst/>
              <a:gdLst>
                <a:gd name="connsiteX0" fmla="*/ 151107 w 152187"/>
                <a:gd name="connsiteY0" fmla="*/ 78321 h 154971"/>
                <a:gd name="connsiteX1" fmla="*/ 76527 w 152187"/>
                <a:gd name="connsiteY1" fmla="*/ 154045 h 154971"/>
                <a:gd name="connsiteX2" fmla="*/ 75670 w 152187"/>
                <a:gd name="connsiteY2" fmla="*/ 154902 h 154971"/>
                <a:gd name="connsiteX3" fmla="*/ 74812 w 152187"/>
                <a:gd name="connsiteY3" fmla="*/ 154045 h 154971"/>
                <a:gd name="connsiteX4" fmla="*/ 231 w 152187"/>
                <a:gd name="connsiteY4" fmla="*/ 78321 h 154971"/>
                <a:gd name="connsiteX5" fmla="*/ -378 w 152187"/>
                <a:gd name="connsiteY5" fmla="*/ 77119 h 154971"/>
                <a:gd name="connsiteX6" fmla="*/ 231 w 152187"/>
                <a:gd name="connsiteY6" fmla="*/ 76512 h 154971"/>
                <a:gd name="connsiteX7" fmla="*/ 74812 w 152187"/>
                <a:gd name="connsiteY7" fmla="*/ 788 h 154971"/>
                <a:gd name="connsiteX8" fmla="*/ 75670 w 152187"/>
                <a:gd name="connsiteY8" fmla="*/ -70 h 154971"/>
                <a:gd name="connsiteX9" fmla="*/ 76527 w 152187"/>
                <a:gd name="connsiteY9" fmla="*/ 788 h 154971"/>
                <a:gd name="connsiteX10" fmla="*/ 151107 w 152187"/>
                <a:gd name="connsiteY10" fmla="*/ 76512 h 154971"/>
                <a:gd name="connsiteX11" fmla="*/ 151717 w 152187"/>
                <a:gd name="connsiteY11" fmla="*/ 77714 h 154971"/>
                <a:gd name="connsiteX12" fmla="*/ 151107 w 152187"/>
                <a:gd name="connsiteY12" fmla="*/ 78321 h 15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187" h="154971">
                  <a:moveTo>
                    <a:pt x="151107" y="78321"/>
                  </a:moveTo>
                  <a:cubicBezTo>
                    <a:pt x="111103" y="86608"/>
                    <a:pt x="87004" y="112707"/>
                    <a:pt x="76527" y="154045"/>
                  </a:cubicBezTo>
                  <a:cubicBezTo>
                    <a:pt x="76527" y="154518"/>
                    <a:pt x="76146" y="154902"/>
                    <a:pt x="75670" y="154902"/>
                  </a:cubicBezTo>
                  <a:cubicBezTo>
                    <a:pt x="75193" y="154902"/>
                    <a:pt x="74812" y="154518"/>
                    <a:pt x="74812" y="154045"/>
                  </a:cubicBezTo>
                  <a:cubicBezTo>
                    <a:pt x="64335" y="112707"/>
                    <a:pt x="40141" y="86608"/>
                    <a:pt x="231" y="78321"/>
                  </a:cubicBezTo>
                  <a:cubicBezTo>
                    <a:pt x="-264" y="78157"/>
                    <a:pt x="-540" y="77618"/>
                    <a:pt x="-378" y="77119"/>
                  </a:cubicBezTo>
                  <a:cubicBezTo>
                    <a:pt x="-283" y="76832"/>
                    <a:pt x="-54" y="76606"/>
                    <a:pt x="231" y="76512"/>
                  </a:cubicBezTo>
                  <a:cubicBezTo>
                    <a:pt x="40141" y="68225"/>
                    <a:pt x="64335" y="42126"/>
                    <a:pt x="74812" y="788"/>
                  </a:cubicBezTo>
                  <a:cubicBezTo>
                    <a:pt x="74812" y="314"/>
                    <a:pt x="75193" y="-70"/>
                    <a:pt x="75670" y="-70"/>
                  </a:cubicBezTo>
                  <a:cubicBezTo>
                    <a:pt x="76146" y="-70"/>
                    <a:pt x="76527" y="314"/>
                    <a:pt x="76527" y="788"/>
                  </a:cubicBezTo>
                  <a:cubicBezTo>
                    <a:pt x="87004" y="42126"/>
                    <a:pt x="111103" y="68225"/>
                    <a:pt x="151107" y="76512"/>
                  </a:cubicBezTo>
                  <a:cubicBezTo>
                    <a:pt x="151603" y="76675"/>
                    <a:pt x="151879" y="77214"/>
                    <a:pt x="151717" y="77714"/>
                  </a:cubicBezTo>
                  <a:cubicBezTo>
                    <a:pt x="151622" y="78001"/>
                    <a:pt x="151393" y="78227"/>
                    <a:pt x="151107" y="78321"/>
                  </a:cubicBez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 flipH="1">
              <a:off x="8901742" y="5531371"/>
              <a:ext cx="275909" cy="347071"/>
            </a:xfrm>
            <a:custGeom>
              <a:avLst/>
              <a:gdLst>
                <a:gd name="connsiteX0" fmla="*/ 168402 w 168402"/>
                <a:gd name="connsiteY0" fmla="*/ 25908 h 211836"/>
                <a:gd name="connsiteX1" fmla="*/ 155543 w 168402"/>
                <a:gd name="connsiteY1" fmla="*/ 91535 h 211836"/>
                <a:gd name="connsiteX2" fmla="*/ 142780 w 168402"/>
                <a:gd name="connsiteY2" fmla="*/ 156305 h 211836"/>
                <a:gd name="connsiteX3" fmla="*/ 131921 w 168402"/>
                <a:gd name="connsiteY3" fmla="*/ 211836 h 211836"/>
                <a:gd name="connsiteX4" fmla="*/ 0 w 168402"/>
                <a:gd name="connsiteY4" fmla="*/ 211836 h 211836"/>
                <a:gd name="connsiteX5" fmla="*/ 22860 w 168402"/>
                <a:gd name="connsiteY5" fmla="*/ 0 h 211836"/>
                <a:gd name="connsiteX6" fmla="*/ 168402 w 168402"/>
                <a:gd name="connsiteY6" fmla="*/ 25908 h 2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402" h="211836">
                  <a:moveTo>
                    <a:pt x="168402" y="25908"/>
                  </a:moveTo>
                  <a:lnTo>
                    <a:pt x="155543" y="91535"/>
                  </a:lnTo>
                  <a:lnTo>
                    <a:pt x="142780" y="156305"/>
                  </a:lnTo>
                  <a:lnTo>
                    <a:pt x="131921" y="211836"/>
                  </a:lnTo>
                  <a:lnTo>
                    <a:pt x="0" y="211836"/>
                  </a:lnTo>
                  <a:lnTo>
                    <a:pt x="22860" y="0"/>
                  </a:lnTo>
                  <a:lnTo>
                    <a:pt x="168402" y="25908"/>
                  </a:lnTo>
                  <a:close/>
                </a:path>
              </a:pathLst>
            </a:custGeom>
            <a:solidFill>
              <a:srgbClr val="FFDDD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 flipH="1">
              <a:off x="8185285" y="4071016"/>
              <a:ext cx="2382789" cy="1807425"/>
            </a:xfrm>
            <a:custGeom>
              <a:avLst/>
              <a:gdLst>
                <a:gd name="connsiteX0" fmla="*/ 1453922 w 1454346"/>
                <a:gd name="connsiteY0" fmla="*/ 606277 h 1103170"/>
                <a:gd name="connsiteX1" fmla="*/ 1077780 w 1454346"/>
                <a:gd name="connsiteY1" fmla="*/ 606277 h 1103170"/>
                <a:gd name="connsiteX2" fmla="*/ 1016725 w 1454346"/>
                <a:gd name="connsiteY2" fmla="*/ 917268 h 1103170"/>
                <a:gd name="connsiteX3" fmla="*/ 1016725 w 1454346"/>
                <a:gd name="connsiteY3" fmla="*/ 917268 h 1103170"/>
                <a:gd name="connsiteX4" fmla="*/ 871183 w 1454346"/>
                <a:gd name="connsiteY4" fmla="*/ 891265 h 1103170"/>
                <a:gd name="connsiteX5" fmla="*/ 848132 w 1454346"/>
                <a:gd name="connsiteY5" fmla="*/ 1103101 h 1103170"/>
                <a:gd name="connsiteX6" fmla="*/ 318161 w 1454346"/>
                <a:gd name="connsiteY6" fmla="*/ 1103101 h 1103170"/>
                <a:gd name="connsiteX7" fmla="*/ 215482 w 1454346"/>
                <a:gd name="connsiteY7" fmla="*/ 1082336 h 1103170"/>
                <a:gd name="connsiteX8" fmla="*/ 4408 w 1454346"/>
                <a:gd name="connsiteY8" fmla="*/ 767535 h 1103170"/>
                <a:gd name="connsiteX9" fmla="*/ 150616 w 1454346"/>
                <a:gd name="connsiteY9" fmla="*/ 293381 h 1103170"/>
                <a:gd name="connsiteX10" fmla="*/ 455417 w 1454346"/>
                <a:gd name="connsiteY10" fmla="*/ 36206 h 1103170"/>
                <a:gd name="connsiteX11" fmla="*/ 854990 w 1454346"/>
                <a:gd name="connsiteY11" fmla="*/ 5821 h 1103170"/>
                <a:gd name="connsiteX12" fmla="*/ 846989 w 1454346"/>
                <a:gd name="connsiteY12" fmla="*/ 80116 h 1103170"/>
                <a:gd name="connsiteX13" fmla="*/ 846513 w 1454346"/>
                <a:gd name="connsiteY13" fmla="*/ 86117 h 1103170"/>
                <a:gd name="connsiteX14" fmla="*/ 900720 w 1454346"/>
                <a:gd name="connsiteY14" fmla="*/ 141247 h 1103170"/>
                <a:gd name="connsiteX15" fmla="*/ 955002 w 1454346"/>
                <a:gd name="connsiteY15" fmla="*/ 96213 h 1103170"/>
                <a:gd name="connsiteX16" fmla="*/ 969195 w 1454346"/>
                <a:gd name="connsiteY16" fmla="*/ 20013 h 1103170"/>
                <a:gd name="connsiteX17" fmla="*/ 1028631 w 1454346"/>
                <a:gd name="connsiteY17" fmla="*/ 30110 h 1103170"/>
                <a:gd name="connsiteX18" fmla="*/ 1379722 w 1454346"/>
                <a:gd name="connsiteY18" fmla="*/ 325385 h 1103170"/>
                <a:gd name="connsiteX19" fmla="*/ 1453922 w 1454346"/>
                <a:gd name="connsiteY19" fmla="*/ 606277 h 110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4346" h="1103170">
                  <a:moveTo>
                    <a:pt x="1453922" y="606277"/>
                  </a:moveTo>
                  <a:lnTo>
                    <a:pt x="1077780" y="606277"/>
                  </a:lnTo>
                  <a:lnTo>
                    <a:pt x="1016725" y="917268"/>
                  </a:lnTo>
                  <a:lnTo>
                    <a:pt x="1016725" y="917268"/>
                  </a:lnTo>
                  <a:lnTo>
                    <a:pt x="871183" y="891265"/>
                  </a:lnTo>
                  <a:lnTo>
                    <a:pt x="848132" y="1103101"/>
                  </a:lnTo>
                  <a:lnTo>
                    <a:pt x="318161" y="1103101"/>
                  </a:lnTo>
                  <a:lnTo>
                    <a:pt x="215482" y="1082336"/>
                  </a:lnTo>
                  <a:cubicBezTo>
                    <a:pt x="70806" y="1052885"/>
                    <a:pt x="-23281" y="912563"/>
                    <a:pt x="4408" y="767535"/>
                  </a:cubicBezTo>
                  <a:cubicBezTo>
                    <a:pt x="36793" y="597514"/>
                    <a:pt x="82132" y="438446"/>
                    <a:pt x="150616" y="293381"/>
                  </a:cubicBezTo>
                  <a:cubicBezTo>
                    <a:pt x="210148" y="167536"/>
                    <a:pt x="321352" y="73715"/>
                    <a:pt x="455417" y="36206"/>
                  </a:cubicBezTo>
                  <a:cubicBezTo>
                    <a:pt x="577146" y="1916"/>
                    <a:pt x="710687" y="-7705"/>
                    <a:pt x="854990" y="5821"/>
                  </a:cubicBezTo>
                  <a:lnTo>
                    <a:pt x="846989" y="80116"/>
                  </a:lnTo>
                  <a:cubicBezTo>
                    <a:pt x="846989" y="82211"/>
                    <a:pt x="846513" y="84212"/>
                    <a:pt x="846513" y="86117"/>
                  </a:cubicBezTo>
                  <a:cubicBezTo>
                    <a:pt x="846256" y="116311"/>
                    <a:pt x="870526" y="141000"/>
                    <a:pt x="900720" y="141247"/>
                  </a:cubicBezTo>
                  <a:cubicBezTo>
                    <a:pt x="927370" y="141476"/>
                    <a:pt x="950307" y="122454"/>
                    <a:pt x="955002" y="96213"/>
                  </a:cubicBezTo>
                  <a:lnTo>
                    <a:pt x="969195" y="20013"/>
                  </a:lnTo>
                  <a:cubicBezTo>
                    <a:pt x="989197" y="22871"/>
                    <a:pt x="1008914" y="26204"/>
                    <a:pt x="1028631" y="30110"/>
                  </a:cubicBezTo>
                  <a:cubicBezTo>
                    <a:pt x="1188299" y="62352"/>
                    <a:pt x="1320582" y="173613"/>
                    <a:pt x="1379722" y="325385"/>
                  </a:cubicBezTo>
                  <a:cubicBezTo>
                    <a:pt x="1416384" y="415453"/>
                    <a:pt x="1441330" y="509855"/>
                    <a:pt x="1453922" y="60627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 flipH="1">
              <a:off x="8966351" y="3981258"/>
              <a:ext cx="214893" cy="321159"/>
            </a:xfrm>
            <a:custGeom>
              <a:avLst/>
              <a:gdLst>
                <a:gd name="connsiteX0" fmla="*/ 130737 w 131161"/>
                <a:gd name="connsiteY0" fmla="*/ 29649 h 196021"/>
                <a:gd name="connsiteX1" fmla="*/ 122260 w 131161"/>
                <a:gd name="connsiteY1" fmla="*/ 74702 h 196021"/>
                <a:gd name="connsiteX2" fmla="*/ 108067 w 131161"/>
                <a:gd name="connsiteY2" fmla="*/ 150902 h 196021"/>
                <a:gd name="connsiteX3" fmla="*/ 44612 w 131161"/>
                <a:gd name="connsiteY3" fmla="*/ 195088 h 196021"/>
                <a:gd name="connsiteX4" fmla="*/ -422 w 131161"/>
                <a:gd name="connsiteY4" fmla="*/ 140805 h 196021"/>
                <a:gd name="connsiteX5" fmla="*/ 54 w 131161"/>
                <a:gd name="connsiteY5" fmla="*/ 134805 h 196021"/>
                <a:gd name="connsiteX6" fmla="*/ 8055 w 131161"/>
                <a:gd name="connsiteY6" fmla="*/ 60510 h 196021"/>
                <a:gd name="connsiteX7" fmla="*/ 14627 w 131161"/>
                <a:gd name="connsiteY7" fmla="*/ -70 h 196021"/>
                <a:gd name="connsiteX8" fmla="*/ 124260 w 131161"/>
                <a:gd name="connsiteY8" fmla="*/ 30601 h 19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161" h="196021">
                  <a:moveTo>
                    <a:pt x="130737" y="29649"/>
                  </a:moveTo>
                  <a:lnTo>
                    <a:pt x="122260" y="74702"/>
                  </a:lnTo>
                  <a:lnTo>
                    <a:pt x="108067" y="150902"/>
                  </a:lnTo>
                  <a:cubicBezTo>
                    <a:pt x="102743" y="180629"/>
                    <a:pt x="74339" y="200403"/>
                    <a:pt x="44612" y="195088"/>
                  </a:cubicBezTo>
                  <a:cubicBezTo>
                    <a:pt x="18380" y="190392"/>
                    <a:pt x="-651" y="167456"/>
                    <a:pt x="-422" y="140805"/>
                  </a:cubicBezTo>
                  <a:cubicBezTo>
                    <a:pt x="-422" y="138900"/>
                    <a:pt x="-422" y="136900"/>
                    <a:pt x="54" y="134805"/>
                  </a:cubicBezTo>
                  <a:lnTo>
                    <a:pt x="8055" y="60510"/>
                  </a:lnTo>
                  <a:lnTo>
                    <a:pt x="14627" y="-70"/>
                  </a:lnTo>
                  <a:cubicBezTo>
                    <a:pt x="45841" y="23934"/>
                    <a:pt x="85122" y="34925"/>
                    <a:pt x="124260" y="30601"/>
                  </a:cubicBezTo>
                  <a:close/>
                </a:path>
              </a:pathLst>
            </a:custGeom>
            <a:solidFill>
              <a:srgbClr val="FFDDD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 flipH="1">
              <a:off x="9140977" y="3980634"/>
              <a:ext cx="15606" cy="311"/>
            </a:xfrm>
            <a:custGeom>
              <a:avLst/>
              <a:gdLst>
                <a:gd name="connsiteX0" fmla="*/ 0 w 9525"/>
                <a:gd name="connsiteY0" fmla="*/ 191 h 190"/>
                <a:gd name="connsiteX1" fmla="*/ 0 w 9525"/>
                <a:gd name="connsiteY1" fmla="*/ 0 h 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">
                  <a:moveTo>
                    <a:pt x="0" y="191"/>
                  </a:moveTo>
                  <a:lnTo>
                    <a:pt x="0" y="0"/>
                  </a:lnTo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 flipH="1">
              <a:off x="8733871" y="3522883"/>
              <a:ext cx="676897" cy="510004"/>
            </a:xfrm>
            <a:custGeom>
              <a:avLst/>
              <a:gdLst>
                <a:gd name="connsiteX0" fmla="*/ 270828 w 413147"/>
                <a:gd name="connsiteY0" fmla="*/ 309324 h 311283"/>
                <a:gd name="connsiteX1" fmla="*/ 270828 w 413147"/>
                <a:gd name="connsiteY1" fmla="*/ 309324 h 311283"/>
                <a:gd name="connsiteX2" fmla="*/ 264637 w 413147"/>
                <a:gd name="connsiteY2" fmla="*/ 310277 h 311283"/>
                <a:gd name="connsiteX3" fmla="*/ 154718 w 413147"/>
                <a:gd name="connsiteY3" fmla="*/ 279511 h 311283"/>
                <a:gd name="connsiteX4" fmla="*/ 77851 w 413147"/>
                <a:gd name="connsiteY4" fmla="*/ 172736 h 311283"/>
                <a:gd name="connsiteX5" fmla="*/ 66517 w 413147"/>
                <a:gd name="connsiteY5" fmla="*/ 164163 h 311283"/>
                <a:gd name="connsiteX6" fmla="*/ 10700 w 413147"/>
                <a:gd name="connsiteY6" fmla="*/ 127492 h 311283"/>
                <a:gd name="connsiteX7" fmla="*/ 1175 w 413147"/>
                <a:gd name="connsiteY7" fmla="*/ 73199 h 311283"/>
                <a:gd name="connsiteX8" fmla="*/ 21083 w 413147"/>
                <a:gd name="connsiteY8" fmla="*/ 45386 h 311283"/>
                <a:gd name="connsiteX9" fmla="*/ 64135 w 413147"/>
                <a:gd name="connsiteY9" fmla="*/ 45386 h 311283"/>
                <a:gd name="connsiteX10" fmla="*/ 97568 w 413147"/>
                <a:gd name="connsiteY10" fmla="*/ 77009 h 311283"/>
                <a:gd name="connsiteX11" fmla="*/ 103664 w 413147"/>
                <a:gd name="connsiteY11" fmla="*/ 87392 h 311283"/>
                <a:gd name="connsiteX12" fmla="*/ 126343 w 413147"/>
                <a:gd name="connsiteY12" fmla="*/ 93316 h 311283"/>
                <a:gd name="connsiteX13" fmla="*/ 133096 w 413147"/>
                <a:gd name="connsiteY13" fmla="*/ 85773 h 311283"/>
                <a:gd name="connsiteX14" fmla="*/ 166148 w 413147"/>
                <a:gd name="connsiteY14" fmla="*/ 13287 h 311283"/>
                <a:gd name="connsiteX15" fmla="*/ 183103 w 413147"/>
                <a:gd name="connsiteY15" fmla="*/ 2429 h 311283"/>
                <a:gd name="connsiteX16" fmla="*/ 383794 w 413147"/>
                <a:gd name="connsiteY16" fmla="*/ -48 h 311283"/>
                <a:gd name="connsiteX17" fmla="*/ 394272 w 413147"/>
                <a:gd name="connsiteY17" fmla="*/ 6715 h 311283"/>
                <a:gd name="connsiteX18" fmla="*/ 410560 w 413147"/>
                <a:gd name="connsiteY18" fmla="*/ 71199 h 311283"/>
                <a:gd name="connsiteX19" fmla="*/ 411036 w 413147"/>
                <a:gd name="connsiteY19" fmla="*/ 75866 h 311283"/>
                <a:gd name="connsiteX20" fmla="*/ 270828 w 413147"/>
                <a:gd name="connsiteY20" fmla="*/ 309324 h 3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13147" h="311283">
                  <a:moveTo>
                    <a:pt x="270828" y="309324"/>
                  </a:moveTo>
                  <a:lnTo>
                    <a:pt x="270828" y="309324"/>
                  </a:lnTo>
                  <a:lnTo>
                    <a:pt x="264637" y="310277"/>
                  </a:lnTo>
                  <a:cubicBezTo>
                    <a:pt x="225394" y="314649"/>
                    <a:pt x="185989" y="303619"/>
                    <a:pt x="154718" y="279511"/>
                  </a:cubicBezTo>
                  <a:cubicBezTo>
                    <a:pt x="119133" y="252269"/>
                    <a:pt x="92397" y="215122"/>
                    <a:pt x="77851" y="172736"/>
                  </a:cubicBezTo>
                  <a:cubicBezTo>
                    <a:pt x="76299" y="167745"/>
                    <a:pt x="71746" y="164297"/>
                    <a:pt x="66517" y="164163"/>
                  </a:cubicBezTo>
                  <a:cubicBezTo>
                    <a:pt x="42743" y="162658"/>
                    <a:pt x="21521" y="148714"/>
                    <a:pt x="10700" y="127492"/>
                  </a:cubicBezTo>
                  <a:cubicBezTo>
                    <a:pt x="642" y="111299"/>
                    <a:pt x="-2768" y="91849"/>
                    <a:pt x="1175" y="73199"/>
                  </a:cubicBezTo>
                  <a:cubicBezTo>
                    <a:pt x="3814" y="61636"/>
                    <a:pt x="10986" y="51606"/>
                    <a:pt x="21083" y="45386"/>
                  </a:cubicBezTo>
                  <a:cubicBezTo>
                    <a:pt x="34561" y="38319"/>
                    <a:pt x="50658" y="38319"/>
                    <a:pt x="64135" y="45386"/>
                  </a:cubicBezTo>
                  <a:cubicBezTo>
                    <a:pt x="78166" y="52378"/>
                    <a:pt x="89805" y="63389"/>
                    <a:pt x="97568" y="77009"/>
                  </a:cubicBezTo>
                  <a:lnTo>
                    <a:pt x="103664" y="87392"/>
                  </a:lnTo>
                  <a:cubicBezTo>
                    <a:pt x="108294" y="95288"/>
                    <a:pt x="118447" y="97936"/>
                    <a:pt x="126343" y="93316"/>
                  </a:cubicBezTo>
                  <a:cubicBezTo>
                    <a:pt x="129324" y="91564"/>
                    <a:pt x="131687" y="88925"/>
                    <a:pt x="133096" y="85773"/>
                  </a:cubicBezTo>
                  <a:lnTo>
                    <a:pt x="166148" y="13287"/>
                  </a:lnTo>
                  <a:cubicBezTo>
                    <a:pt x="169273" y="6734"/>
                    <a:pt x="175845" y="2524"/>
                    <a:pt x="183103" y="2429"/>
                  </a:cubicBezTo>
                  <a:cubicBezTo>
                    <a:pt x="292164" y="2429"/>
                    <a:pt x="351505" y="1095"/>
                    <a:pt x="383794" y="-48"/>
                  </a:cubicBezTo>
                  <a:cubicBezTo>
                    <a:pt x="388395" y="-343"/>
                    <a:pt x="392643" y="2400"/>
                    <a:pt x="394272" y="6715"/>
                  </a:cubicBezTo>
                  <a:cubicBezTo>
                    <a:pt x="402359" y="27451"/>
                    <a:pt x="407826" y="49111"/>
                    <a:pt x="410560" y="71199"/>
                  </a:cubicBezTo>
                  <a:cubicBezTo>
                    <a:pt x="410560" y="72723"/>
                    <a:pt x="410560" y="74438"/>
                    <a:pt x="411036" y="75866"/>
                  </a:cubicBezTo>
                  <a:cubicBezTo>
                    <a:pt x="423895" y="191500"/>
                    <a:pt x="361887" y="293894"/>
                    <a:pt x="270828" y="309324"/>
                  </a:cubicBezTo>
                  <a:close/>
                </a:path>
              </a:pathLst>
            </a:custGeom>
            <a:solidFill>
              <a:srgbClr val="FFDDD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 flipH="1">
              <a:off x="8581826" y="3152803"/>
              <a:ext cx="861685" cy="526806"/>
            </a:xfrm>
            <a:custGeom>
              <a:avLst/>
              <a:gdLst>
                <a:gd name="connsiteX0" fmla="*/ 525509 w 525933"/>
                <a:gd name="connsiteY0" fmla="*/ 197638 h 321538"/>
                <a:gd name="connsiteX1" fmla="*/ 494172 w 525933"/>
                <a:gd name="connsiteY1" fmla="*/ 226879 h 321538"/>
                <a:gd name="connsiteX2" fmla="*/ 482838 w 525933"/>
                <a:gd name="connsiteY2" fmla="*/ 224879 h 321538"/>
                <a:gd name="connsiteX3" fmla="*/ 482838 w 525933"/>
                <a:gd name="connsiteY3" fmla="*/ 226879 h 321538"/>
                <a:gd name="connsiteX4" fmla="*/ 431212 w 525933"/>
                <a:gd name="connsiteY4" fmla="*/ 301746 h 321538"/>
                <a:gd name="connsiteX5" fmla="*/ 430736 w 525933"/>
                <a:gd name="connsiteY5" fmla="*/ 297079 h 321538"/>
                <a:gd name="connsiteX6" fmla="*/ 414448 w 525933"/>
                <a:gd name="connsiteY6" fmla="*/ 232594 h 321538"/>
                <a:gd name="connsiteX7" fmla="*/ 403970 w 525933"/>
                <a:gd name="connsiteY7" fmla="*/ 225832 h 321538"/>
                <a:gd name="connsiteX8" fmla="*/ 203278 w 525933"/>
                <a:gd name="connsiteY8" fmla="*/ 228308 h 321538"/>
                <a:gd name="connsiteX9" fmla="*/ 186324 w 525933"/>
                <a:gd name="connsiteY9" fmla="*/ 239167 h 321538"/>
                <a:gd name="connsiteX10" fmla="*/ 153272 w 525933"/>
                <a:gd name="connsiteY10" fmla="*/ 311652 h 321538"/>
                <a:gd name="connsiteX11" fmla="*/ 131384 w 525933"/>
                <a:gd name="connsiteY11" fmla="*/ 320024 h 321538"/>
                <a:gd name="connsiteX12" fmla="*/ 123840 w 525933"/>
                <a:gd name="connsiteY12" fmla="*/ 313271 h 321538"/>
                <a:gd name="connsiteX13" fmla="*/ 117744 w 525933"/>
                <a:gd name="connsiteY13" fmla="*/ 302889 h 321538"/>
                <a:gd name="connsiteX14" fmla="*/ 84311 w 525933"/>
                <a:gd name="connsiteY14" fmla="*/ 271266 h 321538"/>
                <a:gd name="connsiteX15" fmla="*/ 41258 w 525933"/>
                <a:gd name="connsiteY15" fmla="*/ 271266 h 321538"/>
                <a:gd name="connsiteX16" fmla="*/ 21351 w 525933"/>
                <a:gd name="connsiteY16" fmla="*/ 299079 h 321538"/>
                <a:gd name="connsiteX17" fmla="*/ 37105 w 525933"/>
                <a:gd name="connsiteY17" fmla="*/ 158928 h 321538"/>
                <a:gd name="connsiteX18" fmla="*/ 99170 w 525933"/>
                <a:gd name="connsiteY18" fmla="*/ 137154 h 321538"/>
                <a:gd name="connsiteX19" fmla="*/ 99170 w 525933"/>
                <a:gd name="connsiteY19" fmla="*/ 137154 h 321538"/>
                <a:gd name="connsiteX20" fmla="*/ 198611 w 525933"/>
                <a:gd name="connsiteY20" fmla="*/ 46857 h 321538"/>
                <a:gd name="connsiteX21" fmla="*/ 228234 w 525933"/>
                <a:gd name="connsiteY21" fmla="*/ 51429 h 321538"/>
                <a:gd name="connsiteX22" fmla="*/ 274811 w 525933"/>
                <a:gd name="connsiteY22" fmla="*/ 34760 h 321538"/>
                <a:gd name="connsiteX23" fmla="*/ 386320 w 525933"/>
                <a:gd name="connsiteY23" fmla="*/ 14015 h 321538"/>
                <a:gd name="connsiteX24" fmla="*/ 417686 w 525933"/>
                <a:gd name="connsiteY24" fmla="*/ 56858 h 321538"/>
                <a:gd name="connsiteX25" fmla="*/ 421020 w 525933"/>
                <a:gd name="connsiteY25" fmla="*/ 56858 h 321538"/>
                <a:gd name="connsiteX26" fmla="*/ 501316 w 525933"/>
                <a:gd name="connsiteY26" fmla="*/ 136963 h 321538"/>
                <a:gd name="connsiteX27" fmla="*/ 494839 w 525933"/>
                <a:gd name="connsiteY27" fmla="*/ 168682 h 321538"/>
                <a:gd name="connsiteX28" fmla="*/ 525509 w 525933"/>
                <a:gd name="connsiteY28" fmla="*/ 197638 h 32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25933" h="321538">
                  <a:moveTo>
                    <a:pt x="525509" y="197638"/>
                  </a:moveTo>
                  <a:cubicBezTo>
                    <a:pt x="524890" y="214344"/>
                    <a:pt x="510888" y="227413"/>
                    <a:pt x="494172" y="226879"/>
                  </a:cubicBezTo>
                  <a:cubicBezTo>
                    <a:pt x="490314" y="226803"/>
                    <a:pt x="486486" y="226127"/>
                    <a:pt x="482838" y="224879"/>
                  </a:cubicBezTo>
                  <a:cubicBezTo>
                    <a:pt x="482838" y="225546"/>
                    <a:pt x="482838" y="226117"/>
                    <a:pt x="482838" y="226879"/>
                  </a:cubicBezTo>
                  <a:cubicBezTo>
                    <a:pt x="482838" y="260131"/>
                    <a:pt x="462292" y="289925"/>
                    <a:pt x="431212" y="301746"/>
                  </a:cubicBezTo>
                  <a:cubicBezTo>
                    <a:pt x="431212" y="300317"/>
                    <a:pt x="431212" y="298603"/>
                    <a:pt x="430736" y="297079"/>
                  </a:cubicBezTo>
                  <a:cubicBezTo>
                    <a:pt x="428002" y="274990"/>
                    <a:pt x="422534" y="253330"/>
                    <a:pt x="414448" y="232594"/>
                  </a:cubicBezTo>
                  <a:cubicBezTo>
                    <a:pt x="412819" y="228280"/>
                    <a:pt x="408571" y="225536"/>
                    <a:pt x="403970" y="225832"/>
                  </a:cubicBezTo>
                  <a:cubicBezTo>
                    <a:pt x="371680" y="226974"/>
                    <a:pt x="312340" y="228213"/>
                    <a:pt x="203278" y="228308"/>
                  </a:cubicBezTo>
                  <a:cubicBezTo>
                    <a:pt x="196021" y="228403"/>
                    <a:pt x="189449" y="232613"/>
                    <a:pt x="186324" y="239167"/>
                  </a:cubicBezTo>
                  <a:lnTo>
                    <a:pt x="153272" y="311652"/>
                  </a:lnTo>
                  <a:cubicBezTo>
                    <a:pt x="149539" y="320005"/>
                    <a:pt x="139737" y="323758"/>
                    <a:pt x="131384" y="320024"/>
                  </a:cubicBezTo>
                  <a:cubicBezTo>
                    <a:pt x="128221" y="318615"/>
                    <a:pt x="125583" y="316252"/>
                    <a:pt x="123840" y="313271"/>
                  </a:cubicBezTo>
                  <a:lnTo>
                    <a:pt x="117744" y="302889"/>
                  </a:lnTo>
                  <a:cubicBezTo>
                    <a:pt x="109981" y="289268"/>
                    <a:pt x="98342" y="278257"/>
                    <a:pt x="84311" y="271266"/>
                  </a:cubicBezTo>
                  <a:cubicBezTo>
                    <a:pt x="70834" y="264198"/>
                    <a:pt x="54736" y="264198"/>
                    <a:pt x="41258" y="271266"/>
                  </a:cubicBezTo>
                  <a:cubicBezTo>
                    <a:pt x="31162" y="277486"/>
                    <a:pt x="23989" y="287515"/>
                    <a:pt x="21351" y="299079"/>
                  </a:cubicBezTo>
                  <a:cubicBezTo>
                    <a:pt x="-12996" y="256026"/>
                    <a:pt x="-5948" y="193275"/>
                    <a:pt x="37105" y="158928"/>
                  </a:cubicBezTo>
                  <a:cubicBezTo>
                    <a:pt x="54736" y="144860"/>
                    <a:pt x="76615" y="137182"/>
                    <a:pt x="99170" y="137154"/>
                  </a:cubicBezTo>
                  <a:lnTo>
                    <a:pt x="99170" y="137154"/>
                  </a:lnTo>
                  <a:cubicBezTo>
                    <a:pt x="104209" y="85986"/>
                    <a:pt x="147195" y="46952"/>
                    <a:pt x="198611" y="46857"/>
                  </a:cubicBezTo>
                  <a:cubicBezTo>
                    <a:pt x="208660" y="46866"/>
                    <a:pt x="218652" y="48409"/>
                    <a:pt x="228234" y="51429"/>
                  </a:cubicBezTo>
                  <a:cubicBezTo>
                    <a:pt x="245741" y="57001"/>
                    <a:pt x="264820" y="50181"/>
                    <a:pt x="274811" y="34760"/>
                  </a:cubicBezTo>
                  <a:cubicBezTo>
                    <a:pt x="299871" y="-1759"/>
                    <a:pt x="349792" y="-11055"/>
                    <a:pt x="386320" y="14015"/>
                  </a:cubicBezTo>
                  <a:cubicBezTo>
                    <a:pt x="401332" y="24321"/>
                    <a:pt x="412400" y="39427"/>
                    <a:pt x="417686" y="56858"/>
                  </a:cubicBezTo>
                  <a:lnTo>
                    <a:pt x="421020" y="56858"/>
                  </a:lnTo>
                  <a:cubicBezTo>
                    <a:pt x="465311" y="56801"/>
                    <a:pt x="501259" y="92672"/>
                    <a:pt x="501316" y="136963"/>
                  </a:cubicBezTo>
                  <a:cubicBezTo>
                    <a:pt x="501297" y="147860"/>
                    <a:pt x="499087" y="158642"/>
                    <a:pt x="494839" y="168682"/>
                  </a:cubicBezTo>
                  <a:cubicBezTo>
                    <a:pt x="511250" y="168358"/>
                    <a:pt x="524890" y="181236"/>
                    <a:pt x="525509" y="1976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 flipH="1">
              <a:off x="7683719" y="5064448"/>
              <a:ext cx="1277636" cy="813993"/>
            </a:xfrm>
            <a:custGeom>
              <a:avLst/>
              <a:gdLst>
                <a:gd name="connsiteX0" fmla="*/ 97111 w 779811"/>
                <a:gd name="connsiteY0" fmla="*/ -70 h 496824"/>
                <a:gd name="connsiteX1" fmla="*/ 36056 w 779811"/>
                <a:gd name="connsiteY1" fmla="*/ 310922 h 496824"/>
                <a:gd name="connsiteX2" fmla="*/ 36056 w 779811"/>
                <a:gd name="connsiteY2" fmla="*/ 310922 h 496824"/>
                <a:gd name="connsiteX3" fmla="*/ 23197 w 779811"/>
                <a:gd name="connsiteY3" fmla="*/ 376454 h 496824"/>
                <a:gd name="connsiteX4" fmla="*/ 10434 w 779811"/>
                <a:gd name="connsiteY4" fmla="*/ 441224 h 496824"/>
                <a:gd name="connsiteX5" fmla="*/ -425 w 779811"/>
                <a:gd name="connsiteY5" fmla="*/ 496755 h 496824"/>
                <a:gd name="connsiteX6" fmla="*/ 681756 w 779811"/>
                <a:gd name="connsiteY6" fmla="*/ 496755 h 496824"/>
                <a:gd name="connsiteX7" fmla="*/ 779387 w 779811"/>
                <a:gd name="connsiteY7" fmla="*/ -70 h 4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9811" h="496824">
                  <a:moveTo>
                    <a:pt x="97111" y="-70"/>
                  </a:moveTo>
                  <a:lnTo>
                    <a:pt x="36056" y="310922"/>
                  </a:lnTo>
                  <a:lnTo>
                    <a:pt x="36056" y="310922"/>
                  </a:lnTo>
                  <a:lnTo>
                    <a:pt x="23197" y="376454"/>
                  </a:lnTo>
                  <a:lnTo>
                    <a:pt x="10434" y="441224"/>
                  </a:lnTo>
                  <a:lnTo>
                    <a:pt x="-425" y="496755"/>
                  </a:lnTo>
                  <a:lnTo>
                    <a:pt x="681756" y="496755"/>
                  </a:lnTo>
                  <a:lnTo>
                    <a:pt x="779387" y="-7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 flipH="1">
              <a:off x="8200634" y="5375023"/>
              <a:ext cx="214480" cy="226010"/>
            </a:xfrm>
            <a:custGeom>
              <a:avLst/>
              <a:gdLst>
                <a:gd name="connsiteX0" fmla="*/ 150945 w 171569"/>
                <a:gd name="connsiteY0" fmla="*/ 136307 h 180792"/>
                <a:gd name="connsiteX1" fmla="*/ 30263 w 171569"/>
                <a:gd name="connsiteY1" fmla="*/ 168121 h 180792"/>
                <a:gd name="connsiteX2" fmla="*/ 19500 w 171569"/>
                <a:gd name="connsiteY2" fmla="*/ 44296 h 180792"/>
                <a:gd name="connsiteX3" fmla="*/ 140277 w 171569"/>
                <a:gd name="connsiteY3" fmla="*/ 12292 h 180792"/>
                <a:gd name="connsiteX4" fmla="*/ 150945 w 171569"/>
                <a:gd name="connsiteY4" fmla="*/ 136307 h 18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569" h="180792">
                  <a:moveTo>
                    <a:pt x="150945" y="136307"/>
                  </a:moveTo>
                  <a:cubicBezTo>
                    <a:pt x="120560" y="179456"/>
                    <a:pt x="66553" y="193457"/>
                    <a:pt x="30263" y="168121"/>
                  </a:cubicBezTo>
                  <a:cubicBezTo>
                    <a:pt x="-6027" y="142784"/>
                    <a:pt x="-10789" y="86968"/>
                    <a:pt x="19500" y="44296"/>
                  </a:cubicBezTo>
                  <a:cubicBezTo>
                    <a:pt x="49789" y="1624"/>
                    <a:pt x="103987" y="-12854"/>
                    <a:pt x="140277" y="12292"/>
                  </a:cubicBezTo>
                  <a:cubicBezTo>
                    <a:pt x="176567" y="37438"/>
                    <a:pt x="181806" y="93159"/>
                    <a:pt x="150945" y="13630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flipH="1">
              <a:off x="8901587" y="4600336"/>
              <a:ext cx="1061082" cy="973638"/>
            </a:xfrm>
            <a:custGeom>
              <a:avLst/>
              <a:gdLst>
                <a:gd name="connsiteX0" fmla="*/ 115431 w 647636"/>
                <a:gd name="connsiteY0" fmla="*/ -70 h 594264"/>
                <a:gd name="connsiteX1" fmla="*/ 2084 w 647636"/>
                <a:gd name="connsiteY1" fmla="*/ 403409 h 594264"/>
                <a:gd name="connsiteX2" fmla="*/ 49194 w 647636"/>
                <a:gd name="connsiteY2" fmla="*/ 486953 h 594264"/>
                <a:gd name="connsiteX3" fmla="*/ 55424 w 647636"/>
                <a:gd name="connsiteY3" fmla="*/ 488373 h 594264"/>
                <a:gd name="connsiteX4" fmla="*/ 501480 w 647636"/>
                <a:gd name="connsiteY4" fmla="*/ 568192 h 594264"/>
                <a:gd name="connsiteX5" fmla="*/ 647212 w 647636"/>
                <a:gd name="connsiteY5" fmla="*/ 594195 h 594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636" h="594264">
                  <a:moveTo>
                    <a:pt x="115431" y="-70"/>
                  </a:moveTo>
                  <a:lnTo>
                    <a:pt x="2084" y="403409"/>
                  </a:lnTo>
                  <a:cubicBezTo>
                    <a:pt x="-7975" y="439490"/>
                    <a:pt x="13123" y="476885"/>
                    <a:pt x="49194" y="486953"/>
                  </a:cubicBezTo>
                  <a:cubicBezTo>
                    <a:pt x="51252" y="487525"/>
                    <a:pt x="53328" y="487991"/>
                    <a:pt x="55424" y="488373"/>
                  </a:cubicBezTo>
                  <a:lnTo>
                    <a:pt x="501480" y="568192"/>
                  </a:lnTo>
                  <a:lnTo>
                    <a:pt x="647212" y="594195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 flipH="1">
              <a:off x="8185130" y="4103762"/>
              <a:ext cx="795108" cy="960218"/>
            </a:xfrm>
            <a:custGeom>
              <a:avLst/>
              <a:gdLst>
                <a:gd name="connsiteX0" fmla="*/ -425 w 485298"/>
                <a:gd name="connsiteY0" fmla="*/ -70 h 586073"/>
                <a:gd name="connsiteX1" fmla="*/ 59012 w 485298"/>
                <a:gd name="connsiteY1" fmla="*/ 10027 h 586073"/>
                <a:gd name="connsiteX2" fmla="*/ 410103 w 485298"/>
                <a:gd name="connsiteY2" fmla="*/ 305302 h 586073"/>
                <a:gd name="connsiteX3" fmla="*/ 484874 w 485298"/>
                <a:gd name="connsiteY3" fmla="*/ 586004 h 5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298" h="586073">
                  <a:moveTo>
                    <a:pt x="-425" y="-70"/>
                  </a:moveTo>
                  <a:cubicBezTo>
                    <a:pt x="19455" y="2788"/>
                    <a:pt x="39266" y="6150"/>
                    <a:pt x="59012" y="10027"/>
                  </a:cubicBezTo>
                  <a:cubicBezTo>
                    <a:pt x="218641" y="42336"/>
                    <a:pt x="350905" y="153569"/>
                    <a:pt x="410103" y="305302"/>
                  </a:cubicBezTo>
                  <a:cubicBezTo>
                    <a:pt x="446898" y="395294"/>
                    <a:pt x="472025" y="489630"/>
                    <a:pt x="484874" y="586004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 flipH="1">
              <a:off x="9166726" y="4071172"/>
              <a:ext cx="1121112" cy="418364"/>
            </a:xfrm>
            <a:custGeom>
              <a:avLst/>
              <a:gdLst>
                <a:gd name="connsiteX0" fmla="*/ -425 w 684276"/>
                <a:gd name="connsiteY0" fmla="*/ 255281 h 255350"/>
                <a:gd name="connsiteX1" fmla="*/ 283802 w 684276"/>
                <a:gd name="connsiteY1" fmla="*/ 36206 h 255350"/>
                <a:gd name="connsiteX2" fmla="*/ 683852 w 684276"/>
                <a:gd name="connsiteY2" fmla="*/ 5821 h 25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276" h="255350">
                  <a:moveTo>
                    <a:pt x="-425" y="255281"/>
                  </a:moveTo>
                  <a:cubicBezTo>
                    <a:pt x="62459" y="148277"/>
                    <a:pt x="164320" y="69772"/>
                    <a:pt x="283802" y="36206"/>
                  </a:cubicBezTo>
                  <a:cubicBezTo>
                    <a:pt x="405626" y="1916"/>
                    <a:pt x="539072" y="-7705"/>
                    <a:pt x="683852" y="5821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 flipH="1">
              <a:off x="10046107" y="5144194"/>
              <a:ext cx="521849" cy="734248"/>
            </a:xfrm>
            <a:custGeom>
              <a:avLst/>
              <a:gdLst>
                <a:gd name="connsiteX0" fmla="*/ 318089 w 318513"/>
                <a:gd name="connsiteY0" fmla="*/ 448082 h 448151"/>
                <a:gd name="connsiteX1" fmla="*/ 215409 w 318513"/>
                <a:gd name="connsiteY1" fmla="*/ 427222 h 448151"/>
                <a:gd name="connsiteX2" fmla="*/ 4335 w 318513"/>
                <a:gd name="connsiteY2" fmla="*/ 112897 h 448151"/>
                <a:gd name="connsiteX3" fmla="*/ 28243 w 318513"/>
                <a:gd name="connsiteY3" fmla="*/ -70 h 44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513" h="448151">
                  <a:moveTo>
                    <a:pt x="318089" y="448082"/>
                  </a:moveTo>
                  <a:lnTo>
                    <a:pt x="215409" y="427222"/>
                  </a:lnTo>
                  <a:cubicBezTo>
                    <a:pt x="70925" y="397809"/>
                    <a:pt x="-23116" y="257763"/>
                    <a:pt x="4335" y="112897"/>
                  </a:cubicBezTo>
                  <a:cubicBezTo>
                    <a:pt x="11641" y="74797"/>
                    <a:pt x="19604" y="37145"/>
                    <a:pt x="28243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 flipH="1">
              <a:off x="8443559" y="4621872"/>
              <a:ext cx="24188" cy="442578"/>
            </a:xfrm>
            <a:custGeom>
              <a:avLst/>
              <a:gdLst>
                <a:gd name="connsiteX0" fmla="*/ 14764 w 14763"/>
                <a:gd name="connsiteY0" fmla="*/ 270129 h 270129"/>
                <a:gd name="connsiteX1" fmla="*/ 0 w 14763"/>
                <a:gd name="connsiteY1" fmla="*/ 0 h 27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763" h="270129">
                  <a:moveTo>
                    <a:pt x="14764" y="270129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 flipH="1">
              <a:off x="9140196" y="5531371"/>
              <a:ext cx="37454" cy="346913"/>
            </a:xfrm>
            <a:custGeom>
              <a:avLst/>
              <a:gdLst>
                <a:gd name="connsiteX0" fmla="*/ 22860 w 22860"/>
                <a:gd name="connsiteY0" fmla="*/ 0 h 211740"/>
                <a:gd name="connsiteX1" fmla="*/ 0 w 22860"/>
                <a:gd name="connsiteY1" fmla="*/ 211741 h 21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0" h="211740">
                  <a:moveTo>
                    <a:pt x="22860" y="0"/>
                  </a:moveTo>
                  <a:lnTo>
                    <a:pt x="0" y="21174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 flipH="1">
              <a:off x="8965258" y="3980634"/>
              <a:ext cx="214577" cy="320743"/>
            </a:xfrm>
            <a:custGeom>
              <a:avLst/>
              <a:gdLst>
                <a:gd name="connsiteX0" fmla="*/ 13672 w 130968"/>
                <a:gd name="connsiteY0" fmla="*/ -70 h 195767"/>
                <a:gd name="connsiteX1" fmla="*/ 13672 w 130968"/>
                <a:gd name="connsiteY1" fmla="*/ -70 h 195767"/>
                <a:gd name="connsiteX2" fmla="*/ -425 w 130968"/>
                <a:gd name="connsiteY2" fmla="*/ 135090 h 195767"/>
                <a:gd name="connsiteX3" fmla="*/ -425 w 130968"/>
                <a:gd name="connsiteY3" fmla="*/ 141091 h 195767"/>
                <a:gd name="connsiteX4" fmla="*/ 54316 w 130968"/>
                <a:gd name="connsiteY4" fmla="*/ 195698 h 195767"/>
                <a:gd name="connsiteX5" fmla="*/ 107970 w 130968"/>
                <a:gd name="connsiteY5" fmla="*/ 151188 h 195767"/>
                <a:gd name="connsiteX6" fmla="*/ 130544 w 130968"/>
                <a:gd name="connsiteY6" fmla="*/ 30030 h 195767"/>
                <a:gd name="connsiteX7" fmla="*/ 130544 w 130968"/>
                <a:gd name="connsiteY7" fmla="*/ 30030 h 195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968" h="195767">
                  <a:moveTo>
                    <a:pt x="13672" y="-70"/>
                  </a:moveTo>
                  <a:lnTo>
                    <a:pt x="13672" y="-70"/>
                  </a:lnTo>
                  <a:lnTo>
                    <a:pt x="-425" y="135090"/>
                  </a:lnTo>
                  <a:cubicBezTo>
                    <a:pt x="-425" y="137186"/>
                    <a:pt x="-425" y="139186"/>
                    <a:pt x="-425" y="141091"/>
                  </a:cubicBezTo>
                  <a:cubicBezTo>
                    <a:pt x="-386" y="171285"/>
                    <a:pt x="24122" y="195736"/>
                    <a:pt x="54316" y="195698"/>
                  </a:cubicBezTo>
                  <a:cubicBezTo>
                    <a:pt x="80566" y="195669"/>
                    <a:pt x="103093" y="176981"/>
                    <a:pt x="107970" y="151188"/>
                  </a:cubicBezTo>
                  <a:lnTo>
                    <a:pt x="130544" y="30030"/>
                  </a:lnTo>
                  <a:lnTo>
                    <a:pt x="130544" y="30030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/>
            <p:cNvSpPr/>
            <p:nvPr/>
          </p:nvSpPr>
          <p:spPr>
            <a:xfrm flipH="1">
              <a:off x="8733589" y="3522746"/>
              <a:ext cx="677335" cy="509986"/>
            </a:xfrm>
            <a:custGeom>
              <a:avLst/>
              <a:gdLst>
                <a:gd name="connsiteX0" fmla="*/ 64421 w 413414"/>
                <a:gd name="connsiteY0" fmla="*/ 45470 h 311272"/>
                <a:gd name="connsiteX1" fmla="*/ 97854 w 413414"/>
                <a:gd name="connsiteY1" fmla="*/ 77093 h 311272"/>
                <a:gd name="connsiteX2" fmla="*/ 104045 w 413414"/>
                <a:gd name="connsiteY2" fmla="*/ 87476 h 311272"/>
                <a:gd name="connsiteX3" fmla="*/ 126915 w 413414"/>
                <a:gd name="connsiteY3" fmla="*/ 93181 h 311272"/>
                <a:gd name="connsiteX4" fmla="*/ 133478 w 413414"/>
                <a:gd name="connsiteY4" fmla="*/ 85856 h 311272"/>
                <a:gd name="connsiteX5" fmla="*/ 166529 w 413414"/>
                <a:gd name="connsiteY5" fmla="*/ 13371 h 311272"/>
                <a:gd name="connsiteX6" fmla="*/ 183484 w 413414"/>
                <a:gd name="connsiteY6" fmla="*/ 2513 h 311272"/>
                <a:gd name="connsiteX7" fmla="*/ 384176 w 413414"/>
                <a:gd name="connsiteY7" fmla="*/ -59 h 311272"/>
                <a:gd name="connsiteX8" fmla="*/ 394653 w 413414"/>
                <a:gd name="connsiteY8" fmla="*/ 6704 h 311272"/>
                <a:gd name="connsiteX9" fmla="*/ 410846 w 413414"/>
                <a:gd name="connsiteY9" fmla="*/ 71283 h 311272"/>
                <a:gd name="connsiteX10" fmla="*/ 411417 w 413414"/>
                <a:gd name="connsiteY10" fmla="*/ 75950 h 311272"/>
                <a:gd name="connsiteX11" fmla="*/ 270733 w 413414"/>
                <a:gd name="connsiteY11" fmla="*/ 309408 h 311272"/>
                <a:gd name="connsiteX12" fmla="*/ 270733 w 413414"/>
                <a:gd name="connsiteY12" fmla="*/ 309408 h 311272"/>
                <a:gd name="connsiteX13" fmla="*/ 264542 w 413414"/>
                <a:gd name="connsiteY13" fmla="*/ 310265 h 311272"/>
                <a:gd name="connsiteX14" fmla="*/ 154623 w 413414"/>
                <a:gd name="connsiteY14" fmla="*/ 279500 h 311272"/>
                <a:gd name="connsiteX15" fmla="*/ 77851 w 413414"/>
                <a:gd name="connsiteY15" fmla="*/ 172724 h 311272"/>
                <a:gd name="connsiteX16" fmla="*/ 66517 w 413414"/>
                <a:gd name="connsiteY16" fmla="*/ 164247 h 311272"/>
                <a:gd name="connsiteX17" fmla="*/ 10700 w 413414"/>
                <a:gd name="connsiteY17" fmla="*/ 127576 h 311272"/>
                <a:gd name="connsiteX18" fmla="*/ 1175 w 413414"/>
                <a:gd name="connsiteY18" fmla="*/ 73283 h 311272"/>
                <a:gd name="connsiteX19" fmla="*/ 21083 w 413414"/>
                <a:gd name="connsiteY19" fmla="*/ 45566 h 311272"/>
                <a:gd name="connsiteX20" fmla="*/ 64041 w 413414"/>
                <a:gd name="connsiteY20" fmla="*/ 45566 h 31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13414" h="311272">
                  <a:moveTo>
                    <a:pt x="64421" y="45470"/>
                  </a:moveTo>
                  <a:cubicBezTo>
                    <a:pt x="78471" y="52433"/>
                    <a:pt x="90120" y="63444"/>
                    <a:pt x="97854" y="77093"/>
                  </a:cubicBezTo>
                  <a:lnTo>
                    <a:pt x="104045" y="87476"/>
                  </a:lnTo>
                  <a:cubicBezTo>
                    <a:pt x="108789" y="95362"/>
                    <a:pt x="119028" y="97925"/>
                    <a:pt x="126915" y="93181"/>
                  </a:cubicBezTo>
                  <a:cubicBezTo>
                    <a:pt x="129791" y="91457"/>
                    <a:pt x="132078" y="88904"/>
                    <a:pt x="133478" y="85856"/>
                  </a:cubicBezTo>
                  <a:lnTo>
                    <a:pt x="166529" y="13371"/>
                  </a:lnTo>
                  <a:cubicBezTo>
                    <a:pt x="169653" y="6818"/>
                    <a:pt x="176226" y="2608"/>
                    <a:pt x="183484" y="2513"/>
                  </a:cubicBezTo>
                  <a:cubicBezTo>
                    <a:pt x="292545" y="2513"/>
                    <a:pt x="351981" y="1179"/>
                    <a:pt x="384176" y="-59"/>
                  </a:cubicBezTo>
                  <a:cubicBezTo>
                    <a:pt x="388748" y="-259"/>
                    <a:pt x="392958" y="2446"/>
                    <a:pt x="394653" y="6704"/>
                  </a:cubicBezTo>
                  <a:cubicBezTo>
                    <a:pt x="402702" y="27478"/>
                    <a:pt x="408141" y="49166"/>
                    <a:pt x="410846" y="71283"/>
                  </a:cubicBezTo>
                  <a:cubicBezTo>
                    <a:pt x="410846" y="72807"/>
                    <a:pt x="410846" y="74426"/>
                    <a:pt x="411417" y="75950"/>
                  </a:cubicBezTo>
                  <a:cubicBezTo>
                    <a:pt x="423800" y="191584"/>
                    <a:pt x="361792" y="293978"/>
                    <a:pt x="270733" y="309408"/>
                  </a:cubicBezTo>
                  <a:lnTo>
                    <a:pt x="270733" y="309408"/>
                  </a:lnTo>
                  <a:cubicBezTo>
                    <a:pt x="268733" y="309408"/>
                    <a:pt x="266637" y="310075"/>
                    <a:pt x="264542" y="310265"/>
                  </a:cubicBezTo>
                  <a:cubicBezTo>
                    <a:pt x="225299" y="314637"/>
                    <a:pt x="185894" y="303607"/>
                    <a:pt x="154623" y="279500"/>
                  </a:cubicBezTo>
                  <a:cubicBezTo>
                    <a:pt x="119028" y="252296"/>
                    <a:pt x="92301" y="215130"/>
                    <a:pt x="77851" y="172724"/>
                  </a:cubicBezTo>
                  <a:cubicBezTo>
                    <a:pt x="76242" y="167790"/>
                    <a:pt x="71708" y="164390"/>
                    <a:pt x="66517" y="164247"/>
                  </a:cubicBezTo>
                  <a:cubicBezTo>
                    <a:pt x="42733" y="162761"/>
                    <a:pt x="21511" y="148817"/>
                    <a:pt x="10700" y="127576"/>
                  </a:cubicBezTo>
                  <a:cubicBezTo>
                    <a:pt x="642" y="111383"/>
                    <a:pt x="-2768" y="91933"/>
                    <a:pt x="1175" y="73283"/>
                  </a:cubicBezTo>
                  <a:cubicBezTo>
                    <a:pt x="3719" y="61701"/>
                    <a:pt x="10920" y="51681"/>
                    <a:pt x="21083" y="45566"/>
                  </a:cubicBezTo>
                  <a:cubicBezTo>
                    <a:pt x="34513" y="38422"/>
                    <a:pt x="50610" y="38422"/>
                    <a:pt x="64041" y="45566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/>
            <p:cNvSpPr/>
            <p:nvPr/>
          </p:nvSpPr>
          <p:spPr>
            <a:xfrm flipH="1">
              <a:off x="8922810" y="5666672"/>
              <a:ext cx="106586" cy="14668"/>
            </a:xfrm>
            <a:custGeom>
              <a:avLst/>
              <a:gdLst>
                <a:gd name="connsiteX0" fmla="*/ 65056 w 65055"/>
                <a:gd name="connsiteY0" fmla="*/ 8953 h 8953"/>
                <a:gd name="connsiteX1" fmla="*/ 0 w 65055"/>
                <a:gd name="connsiteY1" fmla="*/ 0 h 8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8953">
                  <a:moveTo>
                    <a:pt x="65056" y="8953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8943723" y="5777317"/>
              <a:ext cx="92384" cy="10144"/>
            </a:xfrm>
            <a:custGeom>
              <a:avLst/>
              <a:gdLst>
                <a:gd name="connsiteX0" fmla="*/ 56388 w 56387"/>
                <a:gd name="connsiteY0" fmla="*/ 6191 h 6191"/>
                <a:gd name="connsiteX1" fmla="*/ 0 w 56387"/>
                <a:gd name="connsiteY1" fmla="*/ 0 h 6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387" h="6191">
                  <a:moveTo>
                    <a:pt x="56388" y="6191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/>
            <p:cNvSpPr/>
            <p:nvPr/>
          </p:nvSpPr>
          <p:spPr>
            <a:xfrm flipH="1">
              <a:off x="8888323" y="3871550"/>
              <a:ext cx="147160" cy="30396"/>
            </a:xfrm>
            <a:custGeom>
              <a:avLst/>
              <a:gdLst>
                <a:gd name="connsiteX0" fmla="*/ 89396 w 89820"/>
                <a:gd name="connsiteY0" fmla="*/ -70 h 18552"/>
                <a:gd name="connsiteX1" fmla="*/ -425 w 89820"/>
                <a:gd name="connsiteY1" fmla="*/ -70 h 18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820" h="18552">
                  <a:moveTo>
                    <a:pt x="89396" y="-70"/>
                  </a:moveTo>
                  <a:cubicBezTo>
                    <a:pt x="64565" y="24667"/>
                    <a:pt x="24407" y="24667"/>
                    <a:pt x="-425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/>
            <p:cNvSpPr/>
            <p:nvPr/>
          </p:nvSpPr>
          <p:spPr>
            <a:xfrm flipH="1">
              <a:off x="8994439" y="3691928"/>
              <a:ext cx="74439" cy="15996"/>
            </a:xfrm>
            <a:custGeom>
              <a:avLst/>
              <a:gdLst>
                <a:gd name="connsiteX0" fmla="*/ -425 w 45434"/>
                <a:gd name="connsiteY0" fmla="*/ -70 h 9763"/>
                <a:gd name="connsiteX1" fmla="*/ 45010 w 45434"/>
                <a:gd name="connsiteY1" fmla="*/ -70 h 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434" h="9763">
                  <a:moveTo>
                    <a:pt x="-425" y="-70"/>
                  </a:moveTo>
                  <a:cubicBezTo>
                    <a:pt x="14244" y="12027"/>
                    <a:pt x="29389" y="13837"/>
                    <a:pt x="45010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/>
            <p:cNvSpPr/>
            <p:nvPr/>
          </p:nvSpPr>
          <p:spPr>
            <a:xfrm flipH="1">
              <a:off x="8823401" y="3691928"/>
              <a:ext cx="74439" cy="15996"/>
            </a:xfrm>
            <a:custGeom>
              <a:avLst/>
              <a:gdLst>
                <a:gd name="connsiteX0" fmla="*/ -425 w 45434"/>
                <a:gd name="connsiteY0" fmla="*/ -70 h 9763"/>
                <a:gd name="connsiteX1" fmla="*/ 45010 w 45434"/>
                <a:gd name="connsiteY1" fmla="*/ -70 h 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434" h="9763">
                  <a:moveTo>
                    <a:pt x="-425" y="-70"/>
                  </a:moveTo>
                  <a:cubicBezTo>
                    <a:pt x="14244" y="12027"/>
                    <a:pt x="29389" y="13837"/>
                    <a:pt x="45010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/>
            <p:cNvSpPr/>
            <p:nvPr/>
          </p:nvSpPr>
          <p:spPr>
            <a:xfrm flipH="1">
              <a:off x="9028149" y="1977019"/>
              <a:ext cx="935091" cy="935093"/>
            </a:xfrm>
            <a:custGeom>
              <a:avLst/>
              <a:gdLst>
                <a:gd name="connsiteX0" fmla="*/ 570738 w 570737"/>
                <a:gd name="connsiteY0" fmla="*/ 285369 h 570738"/>
                <a:gd name="connsiteX1" fmla="*/ 285369 w 570737"/>
                <a:gd name="connsiteY1" fmla="*/ 570738 h 570738"/>
                <a:gd name="connsiteX2" fmla="*/ 0 w 570737"/>
                <a:gd name="connsiteY2" fmla="*/ 285369 h 570738"/>
                <a:gd name="connsiteX3" fmla="*/ 285369 w 570737"/>
                <a:gd name="connsiteY3" fmla="*/ 0 h 570738"/>
                <a:gd name="connsiteX4" fmla="*/ 570738 w 570737"/>
                <a:gd name="connsiteY4" fmla="*/ 285369 h 57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0737" h="570738">
                  <a:moveTo>
                    <a:pt x="570738" y="285369"/>
                  </a:moveTo>
                  <a:cubicBezTo>
                    <a:pt x="570738" y="442974"/>
                    <a:pt x="442974" y="570738"/>
                    <a:pt x="285369" y="570738"/>
                  </a:cubicBezTo>
                  <a:cubicBezTo>
                    <a:pt x="127764" y="570738"/>
                    <a:pt x="0" y="442974"/>
                    <a:pt x="0" y="285369"/>
                  </a:cubicBezTo>
                  <a:cubicBezTo>
                    <a:pt x="0" y="127764"/>
                    <a:pt x="127764" y="0"/>
                    <a:pt x="285369" y="0"/>
                  </a:cubicBezTo>
                  <a:cubicBezTo>
                    <a:pt x="442974" y="0"/>
                    <a:pt x="570738" y="127764"/>
                    <a:pt x="570738" y="28536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/>
            <p:cNvSpPr/>
            <p:nvPr/>
          </p:nvSpPr>
          <p:spPr>
            <a:xfrm rot="3031801" flipH="1">
              <a:off x="9153561" y="2102610"/>
              <a:ext cx="684154" cy="684154"/>
            </a:xfrm>
            <a:custGeom>
              <a:avLst/>
              <a:gdLst>
                <a:gd name="connsiteX0" fmla="*/ 417152 w 417576"/>
                <a:gd name="connsiteY0" fmla="*/ 208719 h 417576"/>
                <a:gd name="connsiteX1" fmla="*/ 208364 w 417576"/>
                <a:gd name="connsiteY1" fmla="*/ 417507 h 417576"/>
                <a:gd name="connsiteX2" fmla="*/ -424 w 417576"/>
                <a:gd name="connsiteY2" fmla="*/ 208719 h 417576"/>
                <a:gd name="connsiteX3" fmla="*/ 208364 w 417576"/>
                <a:gd name="connsiteY3" fmla="*/ -69 h 417576"/>
                <a:gd name="connsiteX4" fmla="*/ 417152 w 417576"/>
                <a:gd name="connsiteY4" fmla="*/ 208719 h 417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76" h="417576">
                  <a:moveTo>
                    <a:pt x="417152" y="208719"/>
                  </a:moveTo>
                  <a:cubicBezTo>
                    <a:pt x="417152" y="324029"/>
                    <a:pt x="323674" y="417507"/>
                    <a:pt x="208364" y="417507"/>
                  </a:cubicBezTo>
                  <a:cubicBezTo>
                    <a:pt x="93053" y="417507"/>
                    <a:pt x="-424" y="324029"/>
                    <a:pt x="-424" y="208719"/>
                  </a:cubicBezTo>
                  <a:cubicBezTo>
                    <a:pt x="-424" y="93408"/>
                    <a:pt x="93053" y="-69"/>
                    <a:pt x="208364" y="-69"/>
                  </a:cubicBezTo>
                  <a:cubicBezTo>
                    <a:pt x="323674" y="-69"/>
                    <a:pt x="417152" y="93408"/>
                    <a:pt x="417152" y="20871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/>
            <p:cNvSpPr/>
            <p:nvPr/>
          </p:nvSpPr>
          <p:spPr>
            <a:xfrm flipH="1">
              <a:off x="9480088" y="2102489"/>
              <a:ext cx="15606" cy="40418"/>
            </a:xfrm>
            <a:custGeom>
              <a:avLst/>
              <a:gdLst>
                <a:gd name="connsiteX0" fmla="*/ 0 w 9525"/>
                <a:gd name="connsiteY0" fmla="*/ 0 h 24669"/>
                <a:gd name="connsiteX1" fmla="*/ 0 w 9525"/>
                <a:gd name="connsiteY1" fmla="*/ 24670 h 24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4669">
                  <a:moveTo>
                    <a:pt x="0" y="0"/>
                  </a:moveTo>
                  <a:lnTo>
                    <a:pt x="0" y="2467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/>
            <p:cNvSpPr/>
            <p:nvPr/>
          </p:nvSpPr>
          <p:spPr>
            <a:xfrm flipH="1">
              <a:off x="9480088" y="2746380"/>
              <a:ext cx="15606" cy="40262"/>
            </a:xfrm>
            <a:custGeom>
              <a:avLst/>
              <a:gdLst>
                <a:gd name="connsiteX0" fmla="*/ 0 w 9525"/>
                <a:gd name="connsiteY0" fmla="*/ 0 h 24574"/>
                <a:gd name="connsiteX1" fmla="*/ 0 w 9525"/>
                <a:gd name="connsiteY1" fmla="*/ 24575 h 24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4574">
                  <a:moveTo>
                    <a:pt x="0" y="0"/>
                  </a:moveTo>
                  <a:lnTo>
                    <a:pt x="0" y="24575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/>
            <p:cNvSpPr/>
            <p:nvPr/>
          </p:nvSpPr>
          <p:spPr>
            <a:xfrm flipH="1">
              <a:off x="9153617" y="2444565"/>
              <a:ext cx="40262" cy="15606"/>
            </a:xfrm>
            <a:custGeom>
              <a:avLst/>
              <a:gdLst>
                <a:gd name="connsiteX0" fmla="*/ 24574 w 24574"/>
                <a:gd name="connsiteY0" fmla="*/ 0 h 9525"/>
                <a:gd name="connsiteX1" fmla="*/ 0 w 24574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574" h="9525">
                  <a:moveTo>
                    <a:pt x="24574" y="0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/>
            <p:cNvSpPr/>
            <p:nvPr/>
          </p:nvSpPr>
          <p:spPr>
            <a:xfrm flipH="1">
              <a:off x="9797353" y="2444565"/>
              <a:ext cx="40418" cy="15606"/>
            </a:xfrm>
            <a:custGeom>
              <a:avLst/>
              <a:gdLst>
                <a:gd name="connsiteX0" fmla="*/ 24670 w 24669"/>
                <a:gd name="connsiteY0" fmla="*/ 0 h 9525"/>
                <a:gd name="connsiteX1" fmla="*/ 0 w 2466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669" h="9525">
                  <a:moveTo>
                    <a:pt x="24670" y="0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/>
            <p:cNvSpPr/>
            <p:nvPr/>
          </p:nvSpPr>
          <p:spPr>
            <a:xfrm flipH="1">
              <a:off x="9709024" y="2202678"/>
              <a:ext cx="28557" cy="28557"/>
            </a:xfrm>
            <a:custGeom>
              <a:avLst/>
              <a:gdLst>
                <a:gd name="connsiteX0" fmla="*/ 0 w 17430"/>
                <a:gd name="connsiteY0" fmla="*/ 0 h 17430"/>
                <a:gd name="connsiteX1" fmla="*/ 17431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0" y="0"/>
                  </a:moveTo>
                  <a:lnTo>
                    <a:pt x="17431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/>
            <p:cNvSpPr/>
            <p:nvPr/>
          </p:nvSpPr>
          <p:spPr>
            <a:xfrm flipH="1">
              <a:off x="9253807" y="2657896"/>
              <a:ext cx="28557" cy="28557"/>
            </a:xfrm>
            <a:custGeom>
              <a:avLst/>
              <a:gdLst>
                <a:gd name="connsiteX0" fmla="*/ 0 w 17430"/>
                <a:gd name="connsiteY0" fmla="*/ 0 h 17430"/>
                <a:gd name="connsiteX1" fmla="*/ 17431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0" y="0"/>
                  </a:moveTo>
                  <a:lnTo>
                    <a:pt x="17431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/>
            <p:cNvSpPr/>
            <p:nvPr/>
          </p:nvSpPr>
          <p:spPr>
            <a:xfrm flipH="1">
              <a:off x="9253807" y="2202678"/>
              <a:ext cx="28557" cy="28557"/>
            </a:xfrm>
            <a:custGeom>
              <a:avLst/>
              <a:gdLst>
                <a:gd name="connsiteX0" fmla="*/ 17431 w 17430"/>
                <a:gd name="connsiteY0" fmla="*/ 0 h 17430"/>
                <a:gd name="connsiteX1" fmla="*/ 0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17431" y="0"/>
                  </a:moveTo>
                  <a:lnTo>
                    <a:pt x="0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 flipH="1">
              <a:off x="9709024" y="2657896"/>
              <a:ext cx="28557" cy="28557"/>
            </a:xfrm>
            <a:custGeom>
              <a:avLst/>
              <a:gdLst>
                <a:gd name="connsiteX0" fmla="*/ 17431 w 17430"/>
                <a:gd name="connsiteY0" fmla="*/ 0 h 17430"/>
                <a:gd name="connsiteX1" fmla="*/ 0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17431" y="0"/>
                  </a:moveTo>
                  <a:lnTo>
                    <a:pt x="0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9442790" y="2392443"/>
              <a:ext cx="105807" cy="105806"/>
            </a:xfrm>
            <a:custGeom>
              <a:avLst/>
              <a:gdLst>
                <a:gd name="connsiteX0" fmla="*/ 64155 w 64580"/>
                <a:gd name="connsiteY0" fmla="*/ 32125 h 64579"/>
                <a:gd name="connsiteX1" fmla="*/ 31961 w 64580"/>
                <a:gd name="connsiteY1" fmla="*/ 64510 h 64579"/>
                <a:gd name="connsiteX2" fmla="*/ -424 w 64580"/>
                <a:gd name="connsiteY2" fmla="*/ 32315 h 64579"/>
                <a:gd name="connsiteX3" fmla="*/ 31770 w 64580"/>
                <a:gd name="connsiteY3" fmla="*/ -70 h 64579"/>
                <a:gd name="connsiteX4" fmla="*/ 31866 w 64580"/>
                <a:gd name="connsiteY4" fmla="*/ -70 h 64579"/>
                <a:gd name="connsiteX5" fmla="*/ 64155 w 64580"/>
                <a:gd name="connsiteY5" fmla="*/ 32125 h 6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80" h="64579">
                  <a:moveTo>
                    <a:pt x="64155" y="32125"/>
                  </a:moveTo>
                  <a:cubicBezTo>
                    <a:pt x="64212" y="49956"/>
                    <a:pt x="49792" y="64453"/>
                    <a:pt x="31961" y="64510"/>
                  </a:cubicBezTo>
                  <a:cubicBezTo>
                    <a:pt x="14130" y="64567"/>
                    <a:pt x="-367" y="50146"/>
                    <a:pt x="-424" y="32315"/>
                  </a:cubicBezTo>
                  <a:cubicBezTo>
                    <a:pt x="-472" y="14483"/>
                    <a:pt x="13939" y="-17"/>
                    <a:pt x="31770" y="-70"/>
                  </a:cubicBezTo>
                  <a:cubicBezTo>
                    <a:pt x="31799" y="-70"/>
                    <a:pt x="31837" y="-70"/>
                    <a:pt x="31866" y="-70"/>
                  </a:cubicBezTo>
                  <a:cubicBezTo>
                    <a:pt x="49658" y="-70"/>
                    <a:pt x="64108" y="14329"/>
                    <a:pt x="64155" y="32125"/>
                  </a:cubicBezTo>
                  <a:close/>
                </a:path>
              </a:pathLst>
            </a:custGeom>
            <a:solidFill>
              <a:srgbClr val="92C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9442790" y="2392443"/>
              <a:ext cx="105807" cy="105806"/>
            </a:xfrm>
            <a:custGeom>
              <a:avLst/>
              <a:gdLst>
                <a:gd name="connsiteX0" fmla="*/ 64155 w 64580"/>
                <a:gd name="connsiteY0" fmla="*/ 32125 h 64579"/>
                <a:gd name="connsiteX1" fmla="*/ 31961 w 64580"/>
                <a:gd name="connsiteY1" fmla="*/ 64510 h 64579"/>
                <a:gd name="connsiteX2" fmla="*/ -424 w 64580"/>
                <a:gd name="connsiteY2" fmla="*/ 32315 h 64579"/>
                <a:gd name="connsiteX3" fmla="*/ 31770 w 64580"/>
                <a:gd name="connsiteY3" fmla="*/ -70 h 64579"/>
                <a:gd name="connsiteX4" fmla="*/ 31866 w 64580"/>
                <a:gd name="connsiteY4" fmla="*/ -70 h 64579"/>
                <a:gd name="connsiteX5" fmla="*/ 64155 w 64580"/>
                <a:gd name="connsiteY5" fmla="*/ 32125 h 6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80" h="64579">
                  <a:moveTo>
                    <a:pt x="64155" y="32125"/>
                  </a:moveTo>
                  <a:cubicBezTo>
                    <a:pt x="64212" y="49956"/>
                    <a:pt x="49792" y="64453"/>
                    <a:pt x="31961" y="64510"/>
                  </a:cubicBezTo>
                  <a:cubicBezTo>
                    <a:pt x="14130" y="64567"/>
                    <a:pt x="-367" y="50146"/>
                    <a:pt x="-424" y="32315"/>
                  </a:cubicBezTo>
                  <a:cubicBezTo>
                    <a:pt x="-472" y="14483"/>
                    <a:pt x="13939" y="-17"/>
                    <a:pt x="31770" y="-70"/>
                  </a:cubicBezTo>
                  <a:cubicBezTo>
                    <a:pt x="31799" y="-70"/>
                    <a:pt x="31837" y="-70"/>
                    <a:pt x="31866" y="-70"/>
                  </a:cubicBezTo>
                  <a:cubicBezTo>
                    <a:pt x="49658" y="-70"/>
                    <a:pt x="64108" y="14329"/>
                    <a:pt x="64155" y="32125"/>
                  </a:cubicBezTo>
                  <a:close/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9480088" y="2202678"/>
              <a:ext cx="15606" cy="189139"/>
            </a:xfrm>
            <a:custGeom>
              <a:avLst/>
              <a:gdLst>
                <a:gd name="connsiteX0" fmla="*/ 0 w 9525"/>
                <a:gd name="connsiteY0" fmla="*/ 115443 h 115442"/>
                <a:gd name="connsiteX1" fmla="*/ 0 w 9525"/>
                <a:gd name="connsiteY1" fmla="*/ 0 h 115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15442">
                  <a:moveTo>
                    <a:pt x="0" y="115443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9295941" y="2444565"/>
              <a:ext cx="146849" cy="15606"/>
            </a:xfrm>
            <a:custGeom>
              <a:avLst/>
              <a:gdLst>
                <a:gd name="connsiteX0" fmla="*/ 0 w 89630"/>
                <a:gd name="connsiteY0" fmla="*/ 0 h 9525"/>
                <a:gd name="connsiteX1" fmla="*/ 89630 w 8963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630" h="9525">
                  <a:moveTo>
                    <a:pt x="0" y="0"/>
                  </a:moveTo>
                  <a:lnTo>
                    <a:pt x="8963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7322758" y="5878441"/>
              <a:ext cx="3901422" cy="15606"/>
            </a:xfrm>
            <a:custGeom>
              <a:avLst/>
              <a:gdLst>
                <a:gd name="connsiteX0" fmla="*/ 0 w 2381250"/>
                <a:gd name="connsiteY0" fmla="*/ 0 h 9525"/>
                <a:gd name="connsiteX1" fmla="*/ 73057 w 2381250"/>
                <a:gd name="connsiteY1" fmla="*/ 0 h 9525"/>
                <a:gd name="connsiteX2" fmla="*/ 2236851 w 2381250"/>
                <a:gd name="connsiteY2" fmla="*/ 0 h 9525"/>
                <a:gd name="connsiteX3" fmla="*/ 2381250 w 23812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0" h="9525">
                  <a:moveTo>
                    <a:pt x="0" y="0"/>
                  </a:moveTo>
                  <a:lnTo>
                    <a:pt x="73057" y="0"/>
                  </a:lnTo>
                  <a:lnTo>
                    <a:pt x="2236851" y="0"/>
                  </a:lnTo>
                  <a:lnTo>
                    <a:pt x="238125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10055313" y="3614681"/>
              <a:ext cx="891397" cy="455997"/>
            </a:xfrm>
            <a:custGeom>
              <a:avLst/>
              <a:gdLst>
                <a:gd name="connsiteX0" fmla="*/ 544068 w 544068"/>
                <a:gd name="connsiteY0" fmla="*/ 0 h 278320"/>
                <a:gd name="connsiteX1" fmla="*/ 488156 w 544068"/>
                <a:gd name="connsiteY1" fmla="*/ 278321 h 278320"/>
                <a:gd name="connsiteX2" fmla="*/ 55912 w 544068"/>
                <a:gd name="connsiteY2" fmla="*/ 278321 h 278320"/>
                <a:gd name="connsiteX3" fmla="*/ 0 w 544068"/>
                <a:gd name="connsiteY3" fmla="*/ 0 h 278320"/>
                <a:gd name="connsiteX4" fmla="*/ 544068 w 544068"/>
                <a:gd name="connsiteY4" fmla="*/ 0 h 27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4068" h="278320">
                  <a:moveTo>
                    <a:pt x="544068" y="0"/>
                  </a:moveTo>
                  <a:lnTo>
                    <a:pt x="488156" y="278321"/>
                  </a:lnTo>
                  <a:lnTo>
                    <a:pt x="55912" y="278321"/>
                  </a:lnTo>
                  <a:lnTo>
                    <a:pt x="0" y="0"/>
                  </a:lnTo>
                  <a:lnTo>
                    <a:pt x="544068" y="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10654573" y="2853818"/>
              <a:ext cx="325896" cy="572033"/>
            </a:xfrm>
            <a:custGeom>
              <a:avLst/>
              <a:gdLst>
                <a:gd name="connsiteX0" fmla="*/ 198488 w 198912"/>
                <a:gd name="connsiteY0" fmla="*/ 349074 h 349143"/>
                <a:gd name="connsiteX1" fmla="*/ 57994 w 198912"/>
                <a:gd name="connsiteY1" fmla="*/ 349074 h 349143"/>
                <a:gd name="connsiteX2" fmla="*/ 9702 w 198912"/>
                <a:gd name="connsiteY2" fmla="*/ 199341 h 349143"/>
                <a:gd name="connsiteX3" fmla="*/ 654 w 198912"/>
                <a:gd name="connsiteY3" fmla="*/ 99233 h 349143"/>
                <a:gd name="connsiteX4" fmla="*/ 48945 w 198912"/>
                <a:gd name="connsiteY4" fmla="*/ 13508 h 349143"/>
                <a:gd name="connsiteX5" fmla="*/ 129908 w 198912"/>
                <a:gd name="connsiteY5" fmla="*/ 8650 h 349143"/>
                <a:gd name="connsiteX6" fmla="*/ 127622 w 198912"/>
                <a:gd name="connsiteY6" fmla="*/ 51608 h 349143"/>
                <a:gd name="connsiteX7" fmla="*/ 198488 w 198912"/>
                <a:gd name="connsiteY7" fmla="*/ 349074 h 349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912" h="349143">
                  <a:moveTo>
                    <a:pt x="198488" y="349074"/>
                  </a:moveTo>
                  <a:lnTo>
                    <a:pt x="57994" y="349074"/>
                  </a:lnTo>
                  <a:cubicBezTo>
                    <a:pt x="37668" y="300630"/>
                    <a:pt x="21513" y="250538"/>
                    <a:pt x="9702" y="199341"/>
                  </a:cubicBezTo>
                  <a:cubicBezTo>
                    <a:pt x="787" y="166775"/>
                    <a:pt x="-2280" y="132876"/>
                    <a:pt x="654" y="99233"/>
                  </a:cubicBezTo>
                  <a:cubicBezTo>
                    <a:pt x="3749" y="65067"/>
                    <a:pt x="21323" y="33863"/>
                    <a:pt x="48945" y="13508"/>
                  </a:cubicBezTo>
                  <a:cubicBezTo>
                    <a:pt x="73062" y="-2665"/>
                    <a:pt x="104038" y="-4523"/>
                    <a:pt x="129908" y="8650"/>
                  </a:cubicBezTo>
                  <a:cubicBezTo>
                    <a:pt x="128374" y="22919"/>
                    <a:pt x="127612" y="37254"/>
                    <a:pt x="127622" y="51608"/>
                  </a:cubicBezTo>
                  <a:cubicBezTo>
                    <a:pt x="127622" y="140286"/>
                    <a:pt x="155625" y="265826"/>
                    <a:pt x="198488" y="34907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10021598" y="2854285"/>
              <a:ext cx="326011" cy="571565"/>
            </a:xfrm>
            <a:custGeom>
              <a:avLst/>
              <a:gdLst>
                <a:gd name="connsiteX0" fmla="*/ 188456 w 198982"/>
                <a:gd name="connsiteY0" fmla="*/ 199055 h 348857"/>
                <a:gd name="connsiteX1" fmla="*/ 140260 w 198982"/>
                <a:gd name="connsiteY1" fmla="*/ 348788 h 348857"/>
                <a:gd name="connsiteX2" fmla="*/ -425 w 198982"/>
                <a:gd name="connsiteY2" fmla="*/ 348788 h 348857"/>
                <a:gd name="connsiteX3" fmla="*/ 70537 w 198982"/>
                <a:gd name="connsiteY3" fmla="*/ 51608 h 348857"/>
                <a:gd name="connsiteX4" fmla="*/ 68251 w 198982"/>
                <a:gd name="connsiteY4" fmla="*/ 8650 h 348857"/>
                <a:gd name="connsiteX5" fmla="*/ 149118 w 198982"/>
                <a:gd name="connsiteY5" fmla="*/ 13508 h 348857"/>
                <a:gd name="connsiteX6" fmla="*/ 197505 w 198982"/>
                <a:gd name="connsiteY6" fmla="*/ 99233 h 348857"/>
                <a:gd name="connsiteX7" fmla="*/ 188456 w 198982"/>
                <a:gd name="connsiteY7" fmla="*/ 199055 h 34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982" h="348857">
                  <a:moveTo>
                    <a:pt x="188456" y="199055"/>
                  </a:moveTo>
                  <a:cubicBezTo>
                    <a:pt x="176636" y="250233"/>
                    <a:pt x="160510" y="300325"/>
                    <a:pt x="140260" y="348788"/>
                  </a:cubicBezTo>
                  <a:lnTo>
                    <a:pt x="-425" y="348788"/>
                  </a:lnTo>
                  <a:cubicBezTo>
                    <a:pt x="42438" y="265540"/>
                    <a:pt x="70537" y="140000"/>
                    <a:pt x="70537" y="51608"/>
                  </a:cubicBezTo>
                  <a:cubicBezTo>
                    <a:pt x="70546" y="37254"/>
                    <a:pt x="69784" y="22919"/>
                    <a:pt x="68251" y="8650"/>
                  </a:cubicBezTo>
                  <a:cubicBezTo>
                    <a:pt x="94092" y="-4523"/>
                    <a:pt x="125039" y="-2665"/>
                    <a:pt x="149118" y="13508"/>
                  </a:cubicBezTo>
                  <a:cubicBezTo>
                    <a:pt x="177217" y="32558"/>
                    <a:pt x="193123" y="65419"/>
                    <a:pt x="197505" y="99233"/>
                  </a:cubicBezTo>
                  <a:cubicBezTo>
                    <a:pt x="200391" y="132780"/>
                    <a:pt x="197333" y="166575"/>
                    <a:pt x="188456" y="19905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/>
            <p:cNvSpPr/>
            <p:nvPr/>
          </p:nvSpPr>
          <p:spPr>
            <a:xfrm flipH="1">
              <a:off x="10231347" y="2514479"/>
              <a:ext cx="539333" cy="911370"/>
            </a:xfrm>
            <a:custGeom>
              <a:avLst/>
              <a:gdLst>
                <a:gd name="connsiteX0" fmla="*/ 328760 w 329184"/>
                <a:gd name="connsiteY0" fmla="*/ 259010 h 556259"/>
                <a:gd name="connsiteX1" fmla="*/ 257798 w 329184"/>
                <a:gd name="connsiteY1" fmla="*/ 556190 h 556259"/>
                <a:gd name="connsiteX2" fmla="*/ 70442 w 329184"/>
                <a:gd name="connsiteY2" fmla="*/ 556190 h 556259"/>
                <a:gd name="connsiteX3" fmla="*/ -424 w 329184"/>
                <a:gd name="connsiteY3" fmla="*/ 259010 h 556259"/>
                <a:gd name="connsiteX4" fmla="*/ 1861 w 329184"/>
                <a:gd name="connsiteY4" fmla="*/ 216053 h 556259"/>
                <a:gd name="connsiteX5" fmla="*/ 163787 w 329184"/>
                <a:gd name="connsiteY5" fmla="*/ -70 h 556259"/>
                <a:gd name="connsiteX6" fmla="*/ 325712 w 329184"/>
                <a:gd name="connsiteY6" fmla="*/ 216053 h 556259"/>
                <a:gd name="connsiteX7" fmla="*/ 328760 w 329184"/>
                <a:gd name="connsiteY7" fmla="*/ 259010 h 556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184" h="556259">
                  <a:moveTo>
                    <a:pt x="328760" y="259010"/>
                  </a:moveTo>
                  <a:cubicBezTo>
                    <a:pt x="328760" y="347402"/>
                    <a:pt x="300661" y="472942"/>
                    <a:pt x="257798" y="556190"/>
                  </a:cubicBezTo>
                  <a:lnTo>
                    <a:pt x="70442" y="556190"/>
                  </a:lnTo>
                  <a:cubicBezTo>
                    <a:pt x="27674" y="472942"/>
                    <a:pt x="-424" y="347402"/>
                    <a:pt x="-424" y="259010"/>
                  </a:cubicBezTo>
                  <a:cubicBezTo>
                    <a:pt x="-434" y="244656"/>
                    <a:pt x="328" y="230321"/>
                    <a:pt x="1861" y="216053"/>
                  </a:cubicBezTo>
                  <a:cubicBezTo>
                    <a:pt x="14720" y="93371"/>
                    <a:pt x="82538" y="-70"/>
                    <a:pt x="163787" y="-70"/>
                  </a:cubicBezTo>
                  <a:cubicBezTo>
                    <a:pt x="245035" y="-70"/>
                    <a:pt x="313139" y="93371"/>
                    <a:pt x="325712" y="216053"/>
                  </a:cubicBezTo>
                  <a:cubicBezTo>
                    <a:pt x="327502" y="230302"/>
                    <a:pt x="328522" y="244647"/>
                    <a:pt x="328760" y="25901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/>
            <p:cNvSpPr/>
            <p:nvPr/>
          </p:nvSpPr>
          <p:spPr>
            <a:xfrm flipH="1">
              <a:off x="10018330" y="3425851"/>
              <a:ext cx="965367" cy="188828"/>
            </a:xfrm>
            <a:custGeom>
              <a:avLst/>
              <a:gdLst>
                <a:gd name="connsiteX0" fmla="*/ 588792 w 589216"/>
                <a:gd name="connsiteY0" fmla="*/ 15551 h 115252"/>
                <a:gd name="connsiteX1" fmla="*/ 588792 w 589216"/>
                <a:gd name="connsiteY1" fmla="*/ 99657 h 115252"/>
                <a:gd name="connsiteX2" fmla="*/ 573076 w 589216"/>
                <a:gd name="connsiteY2" fmla="*/ 115183 h 115252"/>
                <a:gd name="connsiteX3" fmla="*/ 15292 w 589216"/>
                <a:gd name="connsiteY3" fmla="*/ 115183 h 115252"/>
                <a:gd name="connsiteX4" fmla="*/ -425 w 589216"/>
                <a:gd name="connsiteY4" fmla="*/ 99657 h 115252"/>
                <a:gd name="connsiteX5" fmla="*/ -425 w 589216"/>
                <a:gd name="connsiteY5" fmla="*/ 15551 h 115252"/>
                <a:gd name="connsiteX6" fmla="*/ 15292 w 589216"/>
                <a:gd name="connsiteY6" fmla="*/ -70 h 115252"/>
                <a:gd name="connsiteX7" fmla="*/ 573076 w 589216"/>
                <a:gd name="connsiteY7" fmla="*/ -70 h 115252"/>
                <a:gd name="connsiteX8" fmla="*/ 588792 w 589216"/>
                <a:gd name="connsiteY8" fmla="*/ 15551 h 11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216" h="115252">
                  <a:moveTo>
                    <a:pt x="588792" y="15551"/>
                  </a:moveTo>
                  <a:lnTo>
                    <a:pt x="588792" y="99657"/>
                  </a:lnTo>
                  <a:cubicBezTo>
                    <a:pt x="588687" y="108258"/>
                    <a:pt x="581677" y="115183"/>
                    <a:pt x="573076" y="115183"/>
                  </a:cubicBezTo>
                  <a:lnTo>
                    <a:pt x="15292" y="115183"/>
                  </a:lnTo>
                  <a:cubicBezTo>
                    <a:pt x="6681" y="115183"/>
                    <a:pt x="-320" y="108258"/>
                    <a:pt x="-425" y="99657"/>
                  </a:cubicBezTo>
                  <a:lnTo>
                    <a:pt x="-425" y="15551"/>
                  </a:lnTo>
                  <a:cubicBezTo>
                    <a:pt x="-377" y="6912"/>
                    <a:pt x="6653" y="-70"/>
                    <a:pt x="15292" y="-70"/>
                  </a:cubicBezTo>
                  <a:lnTo>
                    <a:pt x="573076" y="-70"/>
                  </a:lnTo>
                  <a:cubicBezTo>
                    <a:pt x="581715" y="-70"/>
                    <a:pt x="588735" y="6912"/>
                    <a:pt x="588792" y="1555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/>
            <p:cNvSpPr/>
            <p:nvPr/>
          </p:nvSpPr>
          <p:spPr>
            <a:xfrm flipH="1">
              <a:off x="10055313" y="3614681"/>
              <a:ext cx="891397" cy="455997"/>
            </a:xfrm>
            <a:custGeom>
              <a:avLst/>
              <a:gdLst>
                <a:gd name="connsiteX0" fmla="*/ 544068 w 544068"/>
                <a:gd name="connsiteY0" fmla="*/ 0 h 278320"/>
                <a:gd name="connsiteX1" fmla="*/ 488156 w 544068"/>
                <a:gd name="connsiteY1" fmla="*/ 278321 h 278320"/>
                <a:gd name="connsiteX2" fmla="*/ 55912 w 544068"/>
                <a:gd name="connsiteY2" fmla="*/ 278321 h 278320"/>
                <a:gd name="connsiteX3" fmla="*/ 0 w 544068"/>
                <a:gd name="connsiteY3" fmla="*/ 0 h 27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068" h="278320">
                  <a:moveTo>
                    <a:pt x="544068" y="0"/>
                  </a:moveTo>
                  <a:lnTo>
                    <a:pt x="488156" y="278321"/>
                  </a:lnTo>
                  <a:lnTo>
                    <a:pt x="55912" y="278321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/>
            <p:cNvSpPr/>
            <p:nvPr/>
          </p:nvSpPr>
          <p:spPr>
            <a:xfrm flipH="1">
              <a:off x="10018485" y="3425851"/>
              <a:ext cx="965212" cy="188828"/>
            </a:xfrm>
            <a:custGeom>
              <a:avLst/>
              <a:gdLst>
                <a:gd name="connsiteX0" fmla="*/ 573500 w 589121"/>
                <a:gd name="connsiteY0" fmla="*/ 0 h 115252"/>
                <a:gd name="connsiteX1" fmla="*/ 589121 w 589121"/>
                <a:gd name="connsiteY1" fmla="*/ 0 h 115252"/>
                <a:gd name="connsiteX2" fmla="*/ 589121 w 589121"/>
                <a:gd name="connsiteY2" fmla="*/ 115252 h 115252"/>
                <a:gd name="connsiteX3" fmla="*/ 573500 w 589121"/>
                <a:gd name="connsiteY3" fmla="*/ 115252 h 115252"/>
                <a:gd name="connsiteX4" fmla="*/ 15621 w 589121"/>
                <a:gd name="connsiteY4" fmla="*/ 115252 h 115252"/>
                <a:gd name="connsiteX5" fmla="*/ 0 w 589121"/>
                <a:gd name="connsiteY5" fmla="*/ 115252 h 115252"/>
                <a:gd name="connsiteX6" fmla="*/ 0 w 589121"/>
                <a:gd name="connsiteY6" fmla="*/ 0 h 115252"/>
                <a:gd name="connsiteX7" fmla="*/ 15621 w 589121"/>
                <a:gd name="connsiteY7" fmla="*/ 0 h 11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9121" h="115252">
                  <a:moveTo>
                    <a:pt x="573500" y="0"/>
                  </a:moveTo>
                  <a:cubicBezTo>
                    <a:pt x="582128" y="0"/>
                    <a:pt x="589121" y="0"/>
                    <a:pt x="589121" y="0"/>
                  </a:cubicBezTo>
                  <a:lnTo>
                    <a:pt x="589121" y="115252"/>
                  </a:lnTo>
                  <a:cubicBezTo>
                    <a:pt x="589121" y="115252"/>
                    <a:pt x="582128" y="115252"/>
                    <a:pt x="573500" y="115252"/>
                  </a:cubicBezTo>
                  <a:lnTo>
                    <a:pt x="15621" y="115252"/>
                  </a:lnTo>
                  <a:cubicBezTo>
                    <a:pt x="6994" y="115252"/>
                    <a:pt x="0" y="115252"/>
                    <a:pt x="0" y="115252"/>
                  </a:cubicBezTo>
                  <a:lnTo>
                    <a:pt x="0" y="0"/>
                  </a:lnTo>
                  <a:cubicBezTo>
                    <a:pt x="0" y="0"/>
                    <a:pt x="6994" y="0"/>
                    <a:pt x="15621" y="0"/>
                  </a:cubicBezTo>
                  <a:close/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/>
            <p:cNvSpPr/>
            <p:nvPr/>
          </p:nvSpPr>
          <p:spPr>
            <a:xfrm flipH="1">
              <a:off x="10485406" y="2648688"/>
              <a:ext cx="15606" cy="714583"/>
            </a:xfrm>
            <a:custGeom>
              <a:avLst/>
              <a:gdLst>
                <a:gd name="connsiteX0" fmla="*/ 0 w 9525"/>
                <a:gd name="connsiteY0" fmla="*/ 0 h 436149"/>
                <a:gd name="connsiteX1" fmla="*/ 0 w 9525"/>
                <a:gd name="connsiteY1" fmla="*/ 436150 h 436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36149">
                  <a:moveTo>
                    <a:pt x="0" y="0"/>
                  </a:moveTo>
                  <a:lnTo>
                    <a:pt x="0" y="43615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/>
            <p:cNvSpPr/>
            <p:nvPr/>
          </p:nvSpPr>
          <p:spPr>
            <a:xfrm flipH="1">
              <a:off x="10396612" y="2826437"/>
              <a:ext cx="208803" cy="104402"/>
            </a:xfrm>
            <a:custGeom>
              <a:avLst/>
              <a:gdLst>
                <a:gd name="connsiteX0" fmla="*/ 127444 w 127444"/>
                <a:gd name="connsiteY0" fmla="*/ 0 h 63722"/>
                <a:gd name="connsiteX1" fmla="*/ 63722 w 127444"/>
                <a:gd name="connsiteY1" fmla="*/ 63722 h 63722"/>
                <a:gd name="connsiteX2" fmla="*/ 0 w 127444"/>
                <a:gd name="connsiteY2" fmla="*/ 0 h 6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444" h="63722">
                  <a:moveTo>
                    <a:pt x="127444" y="0"/>
                  </a:moveTo>
                  <a:lnTo>
                    <a:pt x="63722" y="63722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/>
            <p:cNvSpPr/>
            <p:nvPr/>
          </p:nvSpPr>
          <p:spPr>
            <a:xfrm flipH="1">
              <a:off x="10335438" y="3001221"/>
              <a:ext cx="331152" cy="165576"/>
            </a:xfrm>
            <a:custGeom>
              <a:avLst/>
              <a:gdLst>
                <a:gd name="connsiteX0" fmla="*/ 202121 w 202120"/>
                <a:gd name="connsiteY0" fmla="*/ 0 h 101060"/>
                <a:gd name="connsiteX1" fmla="*/ 101060 w 202120"/>
                <a:gd name="connsiteY1" fmla="*/ 101060 h 101060"/>
                <a:gd name="connsiteX2" fmla="*/ 0 w 202120"/>
                <a:gd name="connsiteY2" fmla="*/ 0 h 10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120" h="101060">
                  <a:moveTo>
                    <a:pt x="202121" y="0"/>
                  </a:moveTo>
                  <a:lnTo>
                    <a:pt x="101060" y="10106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/>
            <p:cNvSpPr/>
            <p:nvPr/>
          </p:nvSpPr>
          <p:spPr>
            <a:xfrm flipH="1">
              <a:off x="9947479" y="4070678"/>
              <a:ext cx="1107067" cy="15606"/>
            </a:xfrm>
            <a:custGeom>
              <a:avLst/>
              <a:gdLst>
                <a:gd name="connsiteX0" fmla="*/ 0 w 675703"/>
                <a:gd name="connsiteY0" fmla="*/ 0 h 9525"/>
                <a:gd name="connsiteX1" fmla="*/ 675704 w 675703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5703" h="9525">
                  <a:moveTo>
                    <a:pt x="0" y="0"/>
                  </a:moveTo>
                  <a:lnTo>
                    <a:pt x="675704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/>
            <p:cNvSpPr/>
            <p:nvPr/>
          </p:nvSpPr>
          <p:spPr>
            <a:xfrm flipH="1">
              <a:off x="7322760" y="2271499"/>
              <a:ext cx="1387345" cy="870796"/>
            </a:xfrm>
            <a:custGeom>
              <a:avLst/>
              <a:gdLst>
                <a:gd name="connsiteX0" fmla="*/ 164358 w 846772"/>
                <a:gd name="connsiteY0" fmla="*/ 531425 h 531494"/>
                <a:gd name="connsiteX1" fmla="*/ 288183 w 846772"/>
                <a:gd name="connsiteY1" fmla="*/ 426650 h 531494"/>
                <a:gd name="connsiteX2" fmla="*/ 832156 w 846772"/>
                <a:gd name="connsiteY2" fmla="*/ 426650 h 531494"/>
                <a:gd name="connsiteX3" fmla="*/ 846348 w 846772"/>
                <a:gd name="connsiteY3" fmla="*/ 412649 h 531494"/>
                <a:gd name="connsiteX4" fmla="*/ 846348 w 846772"/>
                <a:gd name="connsiteY4" fmla="*/ 14408 h 531494"/>
                <a:gd name="connsiteX5" fmla="*/ 832061 w 846772"/>
                <a:gd name="connsiteY5" fmla="*/ -70 h 531494"/>
                <a:gd name="connsiteX6" fmla="*/ 831965 w 846772"/>
                <a:gd name="connsiteY6" fmla="*/ -70 h 531494"/>
                <a:gd name="connsiteX7" fmla="*/ 13958 w 846772"/>
                <a:gd name="connsiteY7" fmla="*/ -70 h 531494"/>
                <a:gd name="connsiteX8" fmla="*/ -425 w 846772"/>
                <a:gd name="connsiteY8" fmla="*/ 14408 h 531494"/>
                <a:gd name="connsiteX9" fmla="*/ -425 w 846772"/>
                <a:gd name="connsiteY9" fmla="*/ 412649 h 531494"/>
                <a:gd name="connsiteX10" fmla="*/ 13958 w 846772"/>
                <a:gd name="connsiteY10" fmla="*/ 427032 h 531494"/>
                <a:gd name="connsiteX11" fmla="*/ 164358 w 846772"/>
                <a:gd name="connsiteY11" fmla="*/ 427032 h 531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6772" h="531494">
                  <a:moveTo>
                    <a:pt x="164358" y="531425"/>
                  </a:moveTo>
                  <a:lnTo>
                    <a:pt x="288183" y="426650"/>
                  </a:lnTo>
                  <a:lnTo>
                    <a:pt x="832156" y="426650"/>
                  </a:lnTo>
                  <a:cubicBezTo>
                    <a:pt x="839900" y="426603"/>
                    <a:pt x="846196" y="420393"/>
                    <a:pt x="846348" y="412649"/>
                  </a:cubicBezTo>
                  <a:lnTo>
                    <a:pt x="846348" y="14408"/>
                  </a:lnTo>
                  <a:cubicBezTo>
                    <a:pt x="846396" y="6466"/>
                    <a:pt x="840004" y="-16"/>
                    <a:pt x="832061" y="-70"/>
                  </a:cubicBezTo>
                  <a:cubicBezTo>
                    <a:pt x="832032" y="-70"/>
                    <a:pt x="831994" y="-70"/>
                    <a:pt x="831965" y="-70"/>
                  </a:cubicBezTo>
                  <a:lnTo>
                    <a:pt x="13958" y="-70"/>
                  </a:lnTo>
                  <a:cubicBezTo>
                    <a:pt x="5995" y="-17"/>
                    <a:pt x="-425" y="6449"/>
                    <a:pt x="-425" y="14408"/>
                  </a:cubicBezTo>
                  <a:lnTo>
                    <a:pt x="-425" y="412649"/>
                  </a:lnTo>
                  <a:cubicBezTo>
                    <a:pt x="-425" y="420593"/>
                    <a:pt x="6015" y="427032"/>
                    <a:pt x="13958" y="427032"/>
                  </a:cubicBezTo>
                  <a:lnTo>
                    <a:pt x="164358" y="427032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/>
            <p:cNvSpPr/>
            <p:nvPr/>
          </p:nvSpPr>
          <p:spPr>
            <a:xfrm flipH="1">
              <a:off x="8285630" y="2536795"/>
              <a:ext cx="169164" cy="169165"/>
            </a:xfrm>
            <a:custGeom>
              <a:avLst/>
              <a:gdLst>
                <a:gd name="connsiteX0" fmla="*/ 103251 w 103250"/>
                <a:gd name="connsiteY0" fmla="*/ 51626 h 103251"/>
                <a:gd name="connsiteX1" fmla="*/ 51626 w 103250"/>
                <a:gd name="connsiteY1" fmla="*/ 103251 h 103251"/>
                <a:gd name="connsiteX2" fmla="*/ 0 w 103250"/>
                <a:gd name="connsiteY2" fmla="*/ 51626 h 103251"/>
                <a:gd name="connsiteX3" fmla="*/ 51626 w 103250"/>
                <a:gd name="connsiteY3" fmla="*/ 0 h 103251"/>
                <a:gd name="connsiteX4" fmla="*/ 103251 w 103250"/>
                <a:gd name="connsiteY4" fmla="*/ 51626 h 10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50" h="103251">
                  <a:moveTo>
                    <a:pt x="103251" y="51626"/>
                  </a:moveTo>
                  <a:cubicBezTo>
                    <a:pt x="103251" y="80137"/>
                    <a:pt x="80137" y="103251"/>
                    <a:pt x="51626" y="103251"/>
                  </a:cubicBezTo>
                  <a:cubicBezTo>
                    <a:pt x="23114" y="103251"/>
                    <a:pt x="0" y="80137"/>
                    <a:pt x="0" y="51626"/>
                  </a:cubicBezTo>
                  <a:cubicBezTo>
                    <a:pt x="0" y="23114"/>
                    <a:pt x="23114" y="0"/>
                    <a:pt x="51626" y="0"/>
                  </a:cubicBezTo>
                  <a:cubicBezTo>
                    <a:pt x="80137" y="0"/>
                    <a:pt x="103251" y="23114"/>
                    <a:pt x="103251" y="5162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/>
            <p:cNvSpPr/>
            <p:nvPr/>
          </p:nvSpPr>
          <p:spPr>
            <a:xfrm flipH="1">
              <a:off x="7931380" y="2536795"/>
              <a:ext cx="169165" cy="169164"/>
            </a:xfrm>
            <a:custGeom>
              <a:avLst/>
              <a:gdLst>
                <a:gd name="connsiteX0" fmla="*/ 102827 w 103251"/>
                <a:gd name="connsiteY0" fmla="*/ 51556 h 103250"/>
                <a:gd name="connsiteX1" fmla="*/ 51201 w 103251"/>
                <a:gd name="connsiteY1" fmla="*/ 103181 h 103250"/>
                <a:gd name="connsiteX2" fmla="*/ -425 w 103251"/>
                <a:gd name="connsiteY2" fmla="*/ 51556 h 103250"/>
                <a:gd name="connsiteX3" fmla="*/ 51201 w 103251"/>
                <a:gd name="connsiteY3" fmla="*/ -70 h 103250"/>
                <a:gd name="connsiteX4" fmla="*/ 102827 w 103251"/>
                <a:gd name="connsiteY4" fmla="*/ 51556 h 10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51" h="103250">
                  <a:moveTo>
                    <a:pt x="102827" y="51556"/>
                  </a:moveTo>
                  <a:cubicBezTo>
                    <a:pt x="102827" y="80064"/>
                    <a:pt x="79710" y="103181"/>
                    <a:pt x="51201" y="103181"/>
                  </a:cubicBezTo>
                  <a:cubicBezTo>
                    <a:pt x="22693" y="103181"/>
                    <a:pt x="-425" y="80064"/>
                    <a:pt x="-425" y="51556"/>
                  </a:cubicBezTo>
                  <a:cubicBezTo>
                    <a:pt x="-425" y="23048"/>
                    <a:pt x="22693" y="-70"/>
                    <a:pt x="51201" y="-70"/>
                  </a:cubicBezTo>
                  <a:cubicBezTo>
                    <a:pt x="79710" y="-70"/>
                    <a:pt x="102827" y="23048"/>
                    <a:pt x="102827" y="5155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/>
            <p:cNvSpPr/>
            <p:nvPr/>
          </p:nvSpPr>
          <p:spPr>
            <a:xfrm flipH="1">
              <a:off x="7578067" y="2536795"/>
              <a:ext cx="169165" cy="169164"/>
            </a:xfrm>
            <a:custGeom>
              <a:avLst/>
              <a:gdLst>
                <a:gd name="connsiteX0" fmla="*/ 102827 w 103251"/>
                <a:gd name="connsiteY0" fmla="*/ 51556 h 103250"/>
                <a:gd name="connsiteX1" fmla="*/ 51201 w 103251"/>
                <a:gd name="connsiteY1" fmla="*/ 103181 h 103250"/>
                <a:gd name="connsiteX2" fmla="*/ -425 w 103251"/>
                <a:gd name="connsiteY2" fmla="*/ 51556 h 103250"/>
                <a:gd name="connsiteX3" fmla="*/ 51201 w 103251"/>
                <a:gd name="connsiteY3" fmla="*/ -70 h 103250"/>
                <a:gd name="connsiteX4" fmla="*/ 102827 w 103251"/>
                <a:gd name="connsiteY4" fmla="*/ 51556 h 10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51" h="103250">
                  <a:moveTo>
                    <a:pt x="102827" y="51556"/>
                  </a:moveTo>
                  <a:cubicBezTo>
                    <a:pt x="102827" y="80064"/>
                    <a:pt x="79710" y="103181"/>
                    <a:pt x="51201" y="103181"/>
                  </a:cubicBezTo>
                  <a:cubicBezTo>
                    <a:pt x="22693" y="103181"/>
                    <a:pt x="-425" y="80064"/>
                    <a:pt x="-425" y="51556"/>
                  </a:cubicBezTo>
                  <a:cubicBezTo>
                    <a:pt x="-425" y="23048"/>
                    <a:pt x="22693" y="-70"/>
                    <a:pt x="51201" y="-70"/>
                  </a:cubicBezTo>
                  <a:cubicBezTo>
                    <a:pt x="79710" y="-70"/>
                    <a:pt x="102827" y="23048"/>
                    <a:pt x="102827" y="5155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Game Selection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32205" y="1449705"/>
            <a:ext cx="581469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b="1"/>
              <a:t>· </a:t>
            </a:r>
            <a:r>
              <a:rPr lang="zh-CN" altLang="en-US" sz="2400" b="1"/>
              <a:t>significant variance in the popularity of each game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32205" y="2584450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b="1"/>
              <a:t>· </a:t>
            </a:r>
            <a:r>
              <a:rPr lang="zh-CN" altLang="en-US" sz="2400" b="1"/>
              <a:t>top 10 games in terms of comment counts for each category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132205" y="3932555"/>
            <a:ext cx="679259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b="1"/>
              <a:t>· </a:t>
            </a:r>
            <a:r>
              <a:rPr lang="zh-CN" altLang="en-US" sz="2400" b="1"/>
              <a:t>individual games </a:t>
            </a:r>
            <a:r>
              <a:rPr lang="en-US" altLang="zh-CN" sz="2400" b="1"/>
              <a:t>    </a:t>
            </a:r>
            <a:r>
              <a:rPr lang="zh-CN" altLang="en-US" sz="2400" b="1"/>
              <a:t>VS. </a:t>
            </a:r>
          </a:p>
          <a:p>
            <a:r>
              <a:rPr lang="zh-CN" altLang="en-US" sz="2400" b="1"/>
              <a:t>average performance of top 10 games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8529955" y="3133725"/>
            <a:ext cx="2988945" cy="3000375"/>
            <a:chOff x="7322758" y="1977019"/>
            <a:chExt cx="3901422" cy="3917028"/>
          </a:xfrm>
        </p:grpSpPr>
        <p:sp>
          <p:nvSpPr>
            <p:cNvPr id="34" name="任意多边形: 形状 33"/>
            <p:cNvSpPr/>
            <p:nvPr/>
          </p:nvSpPr>
          <p:spPr>
            <a:xfrm flipH="1">
              <a:off x="7398530" y="2011428"/>
              <a:ext cx="3761014" cy="3867013"/>
            </a:xfrm>
            <a:custGeom>
              <a:avLst/>
              <a:gdLst>
                <a:gd name="connsiteX0" fmla="*/ 2015144 w 2295551"/>
                <a:gd name="connsiteY0" fmla="*/ 1963272 h 2360248"/>
                <a:gd name="connsiteX1" fmla="*/ 2196976 w 2295551"/>
                <a:gd name="connsiteY1" fmla="*/ 2360179 h 2360248"/>
                <a:gd name="connsiteX2" fmla="*/ 33182 w 2295551"/>
                <a:gd name="connsiteY2" fmla="*/ 2360179 h 2360248"/>
                <a:gd name="connsiteX3" fmla="*/ 91665 w 2295551"/>
                <a:gd name="connsiteY3" fmla="*/ 1715051 h 2360248"/>
                <a:gd name="connsiteX4" fmla="*/ 423707 w 2295551"/>
                <a:gd name="connsiteY4" fmla="*/ 1447684 h 2360248"/>
                <a:gd name="connsiteX5" fmla="*/ 793753 w 2295551"/>
                <a:gd name="connsiteY5" fmla="*/ 1228609 h 2360248"/>
                <a:gd name="connsiteX6" fmla="*/ 984253 w 2295551"/>
                <a:gd name="connsiteY6" fmla="*/ 858943 h 2360248"/>
                <a:gd name="connsiteX7" fmla="*/ 840235 w 2295551"/>
                <a:gd name="connsiteY7" fmla="*/ 317638 h 2360248"/>
                <a:gd name="connsiteX8" fmla="*/ 1004255 w 2295551"/>
                <a:gd name="connsiteY8" fmla="*/ 79513 h 2360248"/>
                <a:gd name="connsiteX9" fmla="*/ 1289243 w 2295551"/>
                <a:gd name="connsiteY9" fmla="*/ 646 h 2360248"/>
                <a:gd name="connsiteX10" fmla="*/ 2186403 w 2295551"/>
                <a:gd name="connsiteY10" fmla="*/ 554810 h 2360248"/>
                <a:gd name="connsiteX11" fmla="*/ 2144589 w 2295551"/>
                <a:gd name="connsiteY11" fmla="*/ 1627421 h 2360248"/>
                <a:gd name="connsiteX12" fmla="*/ 2015144 w 2295551"/>
                <a:gd name="connsiteY12" fmla="*/ 1963272 h 236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95551" h="2360248">
                  <a:moveTo>
                    <a:pt x="2015144" y="1963272"/>
                  </a:moveTo>
                  <a:cubicBezTo>
                    <a:pt x="2020954" y="2109005"/>
                    <a:pt x="2141541" y="2227686"/>
                    <a:pt x="2196976" y="2360179"/>
                  </a:cubicBezTo>
                  <a:lnTo>
                    <a:pt x="33182" y="2360179"/>
                  </a:lnTo>
                  <a:cubicBezTo>
                    <a:pt x="606" y="2137865"/>
                    <a:pt x="-43018" y="1917838"/>
                    <a:pt x="91665" y="1715051"/>
                  </a:cubicBezTo>
                  <a:cubicBezTo>
                    <a:pt x="171104" y="1595417"/>
                    <a:pt x="296929" y="1515026"/>
                    <a:pt x="423707" y="1447684"/>
                  </a:cubicBezTo>
                  <a:cubicBezTo>
                    <a:pt x="550485" y="1380342"/>
                    <a:pt x="683644" y="1320906"/>
                    <a:pt x="793753" y="1228609"/>
                  </a:cubicBezTo>
                  <a:cubicBezTo>
                    <a:pt x="903862" y="1136311"/>
                    <a:pt x="990063" y="1002485"/>
                    <a:pt x="984253" y="858943"/>
                  </a:cubicBezTo>
                  <a:cubicBezTo>
                    <a:pt x="976728" y="670444"/>
                    <a:pt x="815280" y="504709"/>
                    <a:pt x="840235" y="317638"/>
                  </a:cubicBezTo>
                  <a:cubicBezTo>
                    <a:pt x="853380" y="218863"/>
                    <a:pt x="919769" y="132091"/>
                    <a:pt x="1004255" y="79513"/>
                  </a:cubicBezTo>
                  <a:cubicBezTo>
                    <a:pt x="1088742" y="26935"/>
                    <a:pt x="1189612" y="4837"/>
                    <a:pt x="1289243" y="646"/>
                  </a:cubicBezTo>
                  <a:cubicBezTo>
                    <a:pt x="1660718" y="-14785"/>
                    <a:pt x="2022668" y="221054"/>
                    <a:pt x="2186403" y="554810"/>
                  </a:cubicBezTo>
                  <a:cubicBezTo>
                    <a:pt x="2350138" y="888566"/>
                    <a:pt x="2323087" y="1301189"/>
                    <a:pt x="2144589" y="1627421"/>
                  </a:cubicBezTo>
                  <a:cubicBezTo>
                    <a:pt x="2086200" y="1734005"/>
                    <a:pt x="2010286" y="1841542"/>
                    <a:pt x="2015144" y="1963272"/>
                  </a:cubicBez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 flipH="1">
              <a:off x="10311872" y="2801468"/>
              <a:ext cx="912308" cy="912308"/>
            </a:xfrm>
            <a:custGeom>
              <a:avLst/>
              <a:gdLst>
                <a:gd name="connsiteX0" fmla="*/ 556832 w 556831"/>
                <a:gd name="connsiteY0" fmla="*/ 278416 h 556831"/>
                <a:gd name="connsiteX1" fmla="*/ 278416 w 556831"/>
                <a:gd name="connsiteY1" fmla="*/ 556832 h 556831"/>
                <a:gd name="connsiteX2" fmla="*/ 0 w 556831"/>
                <a:gd name="connsiteY2" fmla="*/ 278416 h 556831"/>
                <a:gd name="connsiteX3" fmla="*/ 278416 w 556831"/>
                <a:gd name="connsiteY3" fmla="*/ 0 h 556831"/>
                <a:gd name="connsiteX4" fmla="*/ 556832 w 556831"/>
                <a:gd name="connsiteY4" fmla="*/ 278416 h 556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831" h="556831">
                  <a:moveTo>
                    <a:pt x="556832" y="278416"/>
                  </a:moveTo>
                  <a:cubicBezTo>
                    <a:pt x="556832" y="432180"/>
                    <a:pt x="432181" y="556832"/>
                    <a:pt x="278416" y="556832"/>
                  </a:cubicBezTo>
                  <a:cubicBezTo>
                    <a:pt x="124651" y="556832"/>
                    <a:pt x="0" y="432181"/>
                    <a:pt x="0" y="278416"/>
                  </a:cubicBezTo>
                  <a:cubicBezTo>
                    <a:pt x="0" y="124651"/>
                    <a:pt x="124651" y="0"/>
                    <a:pt x="278416" y="0"/>
                  </a:cubicBezTo>
                  <a:cubicBezTo>
                    <a:pt x="432181" y="0"/>
                    <a:pt x="556832" y="124651"/>
                    <a:pt x="556832" y="278416"/>
                  </a:cubicBezTo>
                  <a:close/>
                </a:path>
              </a:pathLst>
            </a:custGeom>
            <a:solidFill>
              <a:schemeClr val="accent4">
                <a:alpha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 flipH="1">
              <a:off x="10796057" y="2164536"/>
              <a:ext cx="409146" cy="409147"/>
            </a:xfrm>
            <a:custGeom>
              <a:avLst/>
              <a:gdLst>
                <a:gd name="connsiteX0" fmla="*/ 248882 w 249724"/>
                <a:gd name="connsiteY0" fmla="*/ 125413 h 249725"/>
                <a:gd name="connsiteX1" fmla="*/ 125057 w 249724"/>
                <a:gd name="connsiteY1" fmla="*/ 249238 h 249725"/>
                <a:gd name="connsiteX2" fmla="*/ 124190 w 249724"/>
                <a:gd name="connsiteY2" fmla="*/ 249610 h 249725"/>
                <a:gd name="connsiteX3" fmla="*/ 123819 w 249724"/>
                <a:gd name="connsiteY3" fmla="*/ 249238 h 249725"/>
                <a:gd name="connsiteX4" fmla="*/ -6 w 249724"/>
                <a:gd name="connsiteY4" fmla="*/ 125413 h 249725"/>
                <a:gd name="connsiteX5" fmla="*/ -378 w 249724"/>
                <a:gd name="connsiteY5" fmla="*/ 124546 h 249725"/>
                <a:gd name="connsiteX6" fmla="*/ -6 w 249724"/>
                <a:gd name="connsiteY6" fmla="*/ 124175 h 249725"/>
                <a:gd name="connsiteX7" fmla="*/ 123819 w 249724"/>
                <a:gd name="connsiteY7" fmla="*/ 350 h 249725"/>
                <a:gd name="connsiteX8" fmla="*/ 124685 w 249724"/>
                <a:gd name="connsiteY8" fmla="*/ -21 h 249725"/>
                <a:gd name="connsiteX9" fmla="*/ 125057 w 249724"/>
                <a:gd name="connsiteY9" fmla="*/ 350 h 249725"/>
                <a:gd name="connsiteX10" fmla="*/ 248882 w 249724"/>
                <a:gd name="connsiteY10" fmla="*/ 124175 h 249725"/>
                <a:gd name="connsiteX11" fmla="*/ 249253 w 249724"/>
                <a:gd name="connsiteY11" fmla="*/ 125042 h 249725"/>
                <a:gd name="connsiteX12" fmla="*/ 248882 w 249724"/>
                <a:gd name="connsiteY12" fmla="*/ 125413 h 249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9724" h="249725">
                  <a:moveTo>
                    <a:pt x="248882" y="125413"/>
                  </a:moveTo>
                  <a:cubicBezTo>
                    <a:pt x="182207" y="137796"/>
                    <a:pt x="142011" y="180658"/>
                    <a:pt x="125057" y="249238"/>
                  </a:cubicBezTo>
                  <a:cubicBezTo>
                    <a:pt x="124923" y="249581"/>
                    <a:pt x="124533" y="249743"/>
                    <a:pt x="124190" y="249610"/>
                  </a:cubicBezTo>
                  <a:cubicBezTo>
                    <a:pt x="124019" y="249543"/>
                    <a:pt x="123885" y="249410"/>
                    <a:pt x="123819" y="249238"/>
                  </a:cubicBezTo>
                  <a:cubicBezTo>
                    <a:pt x="107245" y="180182"/>
                    <a:pt x="67430" y="137320"/>
                    <a:pt x="-6" y="125413"/>
                  </a:cubicBezTo>
                  <a:cubicBezTo>
                    <a:pt x="-349" y="125277"/>
                    <a:pt x="-511" y="124888"/>
                    <a:pt x="-378" y="124546"/>
                  </a:cubicBezTo>
                  <a:cubicBezTo>
                    <a:pt x="-311" y="124377"/>
                    <a:pt x="-178" y="124243"/>
                    <a:pt x="-6" y="124175"/>
                  </a:cubicBezTo>
                  <a:cubicBezTo>
                    <a:pt x="66669" y="111793"/>
                    <a:pt x="106864" y="68835"/>
                    <a:pt x="123819" y="350"/>
                  </a:cubicBezTo>
                  <a:cubicBezTo>
                    <a:pt x="123952" y="8"/>
                    <a:pt x="124342" y="-159"/>
                    <a:pt x="124685" y="-21"/>
                  </a:cubicBezTo>
                  <a:cubicBezTo>
                    <a:pt x="124857" y="46"/>
                    <a:pt x="124990" y="180"/>
                    <a:pt x="125057" y="350"/>
                  </a:cubicBezTo>
                  <a:cubicBezTo>
                    <a:pt x="141630" y="69311"/>
                    <a:pt x="181445" y="112269"/>
                    <a:pt x="248882" y="124175"/>
                  </a:cubicBezTo>
                  <a:cubicBezTo>
                    <a:pt x="249225" y="124311"/>
                    <a:pt x="249387" y="124700"/>
                    <a:pt x="249253" y="125042"/>
                  </a:cubicBezTo>
                  <a:cubicBezTo>
                    <a:pt x="249187" y="125211"/>
                    <a:pt x="249053" y="125346"/>
                    <a:pt x="248882" y="12541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 flipH="1">
              <a:off x="10796057" y="2164536"/>
              <a:ext cx="409146" cy="409147"/>
            </a:xfrm>
            <a:custGeom>
              <a:avLst/>
              <a:gdLst>
                <a:gd name="connsiteX0" fmla="*/ 248882 w 249724"/>
                <a:gd name="connsiteY0" fmla="*/ 125413 h 249725"/>
                <a:gd name="connsiteX1" fmla="*/ 125057 w 249724"/>
                <a:gd name="connsiteY1" fmla="*/ 249238 h 249725"/>
                <a:gd name="connsiteX2" fmla="*/ 124190 w 249724"/>
                <a:gd name="connsiteY2" fmla="*/ 249610 h 249725"/>
                <a:gd name="connsiteX3" fmla="*/ 123819 w 249724"/>
                <a:gd name="connsiteY3" fmla="*/ 249238 h 249725"/>
                <a:gd name="connsiteX4" fmla="*/ -6 w 249724"/>
                <a:gd name="connsiteY4" fmla="*/ 125413 h 249725"/>
                <a:gd name="connsiteX5" fmla="*/ -378 w 249724"/>
                <a:gd name="connsiteY5" fmla="*/ 124546 h 249725"/>
                <a:gd name="connsiteX6" fmla="*/ -6 w 249724"/>
                <a:gd name="connsiteY6" fmla="*/ 124175 h 249725"/>
                <a:gd name="connsiteX7" fmla="*/ 123819 w 249724"/>
                <a:gd name="connsiteY7" fmla="*/ 350 h 249725"/>
                <a:gd name="connsiteX8" fmla="*/ 124685 w 249724"/>
                <a:gd name="connsiteY8" fmla="*/ -21 h 249725"/>
                <a:gd name="connsiteX9" fmla="*/ 125057 w 249724"/>
                <a:gd name="connsiteY9" fmla="*/ 350 h 249725"/>
                <a:gd name="connsiteX10" fmla="*/ 248882 w 249724"/>
                <a:gd name="connsiteY10" fmla="*/ 124175 h 249725"/>
                <a:gd name="connsiteX11" fmla="*/ 249253 w 249724"/>
                <a:gd name="connsiteY11" fmla="*/ 125042 h 249725"/>
                <a:gd name="connsiteX12" fmla="*/ 248882 w 249724"/>
                <a:gd name="connsiteY12" fmla="*/ 125413 h 249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9724" h="249725">
                  <a:moveTo>
                    <a:pt x="248882" y="125413"/>
                  </a:moveTo>
                  <a:cubicBezTo>
                    <a:pt x="182207" y="137796"/>
                    <a:pt x="142011" y="180658"/>
                    <a:pt x="125057" y="249238"/>
                  </a:cubicBezTo>
                  <a:cubicBezTo>
                    <a:pt x="124923" y="249581"/>
                    <a:pt x="124533" y="249743"/>
                    <a:pt x="124190" y="249610"/>
                  </a:cubicBezTo>
                  <a:cubicBezTo>
                    <a:pt x="124019" y="249543"/>
                    <a:pt x="123885" y="249410"/>
                    <a:pt x="123819" y="249238"/>
                  </a:cubicBezTo>
                  <a:cubicBezTo>
                    <a:pt x="107245" y="180182"/>
                    <a:pt x="67430" y="137320"/>
                    <a:pt x="-6" y="125413"/>
                  </a:cubicBezTo>
                  <a:cubicBezTo>
                    <a:pt x="-349" y="125277"/>
                    <a:pt x="-511" y="124888"/>
                    <a:pt x="-378" y="124546"/>
                  </a:cubicBezTo>
                  <a:cubicBezTo>
                    <a:pt x="-311" y="124377"/>
                    <a:pt x="-178" y="124243"/>
                    <a:pt x="-6" y="124175"/>
                  </a:cubicBezTo>
                  <a:cubicBezTo>
                    <a:pt x="66669" y="111793"/>
                    <a:pt x="106864" y="68835"/>
                    <a:pt x="123819" y="350"/>
                  </a:cubicBezTo>
                  <a:cubicBezTo>
                    <a:pt x="123952" y="8"/>
                    <a:pt x="124342" y="-159"/>
                    <a:pt x="124685" y="-21"/>
                  </a:cubicBezTo>
                  <a:cubicBezTo>
                    <a:pt x="124857" y="46"/>
                    <a:pt x="124990" y="180"/>
                    <a:pt x="125057" y="350"/>
                  </a:cubicBezTo>
                  <a:cubicBezTo>
                    <a:pt x="141630" y="69311"/>
                    <a:pt x="181445" y="112269"/>
                    <a:pt x="248882" y="124175"/>
                  </a:cubicBezTo>
                  <a:cubicBezTo>
                    <a:pt x="249225" y="124311"/>
                    <a:pt x="249387" y="124700"/>
                    <a:pt x="249253" y="125042"/>
                  </a:cubicBezTo>
                  <a:cubicBezTo>
                    <a:pt x="249187" y="125211"/>
                    <a:pt x="249053" y="125346"/>
                    <a:pt x="248882" y="125413"/>
                  </a:cubicBez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 flipH="1">
              <a:off x="10281459" y="2059417"/>
              <a:ext cx="249342" cy="253903"/>
            </a:xfrm>
            <a:custGeom>
              <a:avLst/>
              <a:gdLst>
                <a:gd name="connsiteX0" fmla="*/ 151107 w 152187"/>
                <a:gd name="connsiteY0" fmla="*/ 78321 h 154971"/>
                <a:gd name="connsiteX1" fmla="*/ 76527 w 152187"/>
                <a:gd name="connsiteY1" fmla="*/ 154045 h 154971"/>
                <a:gd name="connsiteX2" fmla="*/ 75670 w 152187"/>
                <a:gd name="connsiteY2" fmla="*/ 154902 h 154971"/>
                <a:gd name="connsiteX3" fmla="*/ 74812 w 152187"/>
                <a:gd name="connsiteY3" fmla="*/ 154045 h 154971"/>
                <a:gd name="connsiteX4" fmla="*/ 231 w 152187"/>
                <a:gd name="connsiteY4" fmla="*/ 78321 h 154971"/>
                <a:gd name="connsiteX5" fmla="*/ -378 w 152187"/>
                <a:gd name="connsiteY5" fmla="*/ 77119 h 154971"/>
                <a:gd name="connsiteX6" fmla="*/ 231 w 152187"/>
                <a:gd name="connsiteY6" fmla="*/ 76512 h 154971"/>
                <a:gd name="connsiteX7" fmla="*/ 74812 w 152187"/>
                <a:gd name="connsiteY7" fmla="*/ 788 h 154971"/>
                <a:gd name="connsiteX8" fmla="*/ 75670 w 152187"/>
                <a:gd name="connsiteY8" fmla="*/ -70 h 154971"/>
                <a:gd name="connsiteX9" fmla="*/ 76527 w 152187"/>
                <a:gd name="connsiteY9" fmla="*/ 788 h 154971"/>
                <a:gd name="connsiteX10" fmla="*/ 151107 w 152187"/>
                <a:gd name="connsiteY10" fmla="*/ 76512 h 154971"/>
                <a:gd name="connsiteX11" fmla="*/ 151717 w 152187"/>
                <a:gd name="connsiteY11" fmla="*/ 77714 h 154971"/>
                <a:gd name="connsiteX12" fmla="*/ 151107 w 152187"/>
                <a:gd name="connsiteY12" fmla="*/ 78321 h 15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187" h="154971">
                  <a:moveTo>
                    <a:pt x="151107" y="78321"/>
                  </a:moveTo>
                  <a:cubicBezTo>
                    <a:pt x="111103" y="86608"/>
                    <a:pt x="87004" y="112707"/>
                    <a:pt x="76527" y="154045"/>
                  </a:cubicBezTo>
                  <a:cubicBezTo>
                    <a:pt x="76527" y="154518"/>
                    <a:pt x="76146" y="154902"/>
                    <a:pt x="75670" y="154902"/>
                  </a:cubicBezTo>
                  <a:cubicBezTo>
                    <a:pt x="75193" y="154902"/>
                    <a:pt x="74812" y="154518"/>
                    <a:pt x="74812" y="154045"/>
                  </a:cubicBezTo>
                  <a:cubicBezTo>
                    <a:pt x="64335" y="112707"/>
                    <a:pt x="40141" y="86608"/>
                    <a:pt x="231" y="78321"/>
                  </a:cubicBezTo>
                  <a:cubicBezTo>
                    <a:pt x="-264" y="78157"/>
                    <a:pt x="-540" y="77618"/>
                    <a:pt x="-378" y="77119"/>
                  </a:cubicBezTo>
                  <a:cubicBezTo>
                    <a:pt x="-283" y="76832"/>
                    <a:pt x="-54" y="76606"/>
                    <a:pt x="231" y="76512"/>
                  </a:cubicBezTo>
                  <a:cubicBezTo>
                    <a:pt x="40141" y="68225"/>
                    <a:pt x="64335" y="42126"/>
                    <a:pt x="74812" y="788"/>
                  </a:cubicBezTo>
                  <a:cubicBezTo>
                    <a:pt x="74812" y="314"/>
                    <a:pt x="75193" y="-70"/>
                    <a:pt x="75670" y="-70"/>
                  </a:cubicBezTo>
                  <a:cubicBezTo>
                    <a:pt x="76146" y="-70"/>
                    <a:pt x="76527" y="314"/>
                    <a:pt x="76527" y="788"/>
                  </a:cubicBezTo>
                  <a:cubicBezTo>
                    <a:pt x="87004" y="42126"/>
                    <a:pt x="111103" y="68225"/>
                    <a:pt x="151107" y="76512"/>
                  </a:cubicBezTo>
                  <a:cubicBezTo>
                    <a:pt x="151603" y="76675"/>
                    <a:pt x="151879" y="77214"/>
                    <a:pt x="151717" y="77714"/>
                  </a:cubicBezTo>
                  <a:cubicBezTo>
                    <a:pt x="151622" y="78001"/>
                    <a:pt x="151393" y="78227"/>
                    <a:pt x="151107" y="783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 flipH="1">
              <a:off x="10281459" y="2059417"/>
              <a:ext cx="249342" cy="253903"/>
            </a:xfrm>
            <a:custGeom>
              <a:avLst/>
              <a:gdLst>
                <a:gd name="connsiteX0" fmla="*/ 151107 w 152187"/>
                <a:gd name="connsiteY0" fmla="*/ 78321 h 154971"/>
                <a:gd name="connsiteX1" fmla="*/ 76527 w 152187"/>
                <a:gd name="connsiteY1" fmla="*/ 154045 h 154971"/>
                <a:gd name="connsiteX2" fmla="*/ 75670 w 152187"/>
                <a:gd name="connsiteY2" fmla="*/ 154902 h 154971"/>
                <a:gd name="connsiteX3" fmla="*/ 74812 w 152187"/>
                <a:gd name="connsiteY3" fmla="*/ 154045 h 154971"/>
                <a:gd name="connsiteX4" fmla="*/ 231 w 152187"/>
                <a:gd name="connsiteY4" fmla="*/ 78321 h 154971"/>
                <a:gd name="connsiteX5" fmla="*/ -378 w 152187"/>
                <a:gd name="connsiteY5" fmla="*/ 77119 h 154971"/>
                <a:gd name="connsiteX6" fmla="*/ 231 w 152187"/>
                <a:gd name="connsiteY6" fmla="*/ 76512 h 154971"/>
                <a:gd name="connsiteX7" fmla="*/ 74812 w 152187"/>
                <a:gd name="connsiteY7" fmla="*/ 788 h 154971"/>
                <a:gd name="connsiteX8" fmla="*/ 75670 w 152187"/>
                <a:gd name="connsiteY8" fmla="*/ -70 h 154971"/>
                <a:gd name="connsiteX9" fmla="*/ 76527 w 152187"/>
                <a:gd name="connsiteY9" fmla="*/ 788 h 154971"/>
                <a:gd name="connsiteX10" fmla="*/ 151107 w 152187"/>
                <a:gd name="connsiteY10" fmla="*/ 76512 h 154971"/>
                <a:gd name="connsiteX11" fmla="*/ 151717 w 152187"/>
                <a:gd name="connsiteY11" fmla="*/ 77714 h 154971"/>
                <a:gd name="connsiteX12" fmla="*/ 151107 w 152187"/>
                <a:gd name="connsiteY12" fmla="*/ 78321 h 15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187" h="154971">
                  <a:moveTo>
                    <a:pt x="151107" y="78321"/>
                  </a:moveTo>
                  <a:cubicBezTo>
                    <a:pt x="111103" y="86608"/>
                    <a:pt x="87004" y="112707"/>
                    <a:pt x="76527" y="154045"/>
                  </a:cubicBezTo>
                  <a:cubicBezTo>
                    <a:pt x="76527" y="154518"/>
                    <a:pt x="76146" y="154902"/>
                    <a:pt x="75670" y="154902"/>
                  </a:cubicBezTo>
                  <a:cubicBezTo>
                    <a:pt x="75193" y="154902"/>
                    <a:pt x="74812" y="154518"/>
                    <a:pt x="74812" y="154045"/>
                  </a:cubicBezTo>
                  <a:cubicBezTo>
                    <a:pt x="64335" y="112707"/>
                    <a:pt x="40141" y="86608"/>
                    <a:pt x="231" y="78321"/>
                  </a:cubicBezTo>
                  <a:cubicBezTo>
                    <a:pt x="-264" y="78157"/>
                    <a:pt x="-540" y="77618"/>
                    <a:pt x="-378" y="77119"/>
                  </a:cubicBezTo>
                  <a:cubicBezTo>
                    <a:pt x="-283" y="76832"/>
                    <a:pt x="-54" y="76606"/>
                    <a:pt x="231" y="76512"/>
                  </a:cubicBezTo>
                  <a:cubicBezTo>
                    <a:pt x="40141" y="68225"/>
                    <a:pt x="64335" y="42126"/>
                    <a:pt x="74812" y="788"/>
                  </a:cubicBezTo>
                  <a:cubicBezTo>
                    <a:pt x="74812" y="314"/>
                    <a:pt x="75193" y="-70"/>
                    <a:pt x="75670" y="-70"/>
                  </a:cubicBezTo>
                  <a:cubicBezTo>
                    <a:pt x="76146" y="-70"/>
                    <a:pt x="76527" y="314"/>
                    <a:pt x="76527" y="788"/>
                  </a:cubicBezTo>
                  <a:cubicBezTo>
                    <a:pt x="87004" y="42126"/>
                    <a:pt x="111103" y="68225"/>
                    <a:pt x="151107" y="76512"/>
                  </a:cubicBezTo>
                  <a:cubicBezTo>
                    <a:pt x="151603" y="76675"/>
                    <a:pt x="151879" y="77214"/>
                    <a:pt x="151717" y="77714"/>
                  </a:cubicBezTo>
                  <a:cubicBezTo>
                    <a:pt x="151622" y="78001"/>
                    <a:pt x="151393" y="78227"/>
                    <a:pt x="151107" y="78321"/>
                  </a:cubicBez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 flipH="1">
              <a:off x="8901742" y="5531371"/>
              <a:ext cx="275909" cy="347071"/>
            </a:xfrm>
            <a:custGeom>
              <a:avLst/>
              <a:gdLst>
                <a:gd name="connsiteX0" fmla="*/ 168402 w 168402"/>
                <a:gd name="connsiteY0" fmla="*/ 25908 h 211836"/>
                <a:gd name="connsiteX1" fmla="*/ 155543 w 168402"/>
                <a:gd name="connsiteY1" fmla="*/ 91535 h 211836"/>
                <a:gd name="connsiteX2" fmla="*/ 142780 w 168402"/>
                <a:gd name="connsiteY2" fmla="*/ 156305 h 211836"/>
                <a:gd name="connsiteX3" fmla="*/ 131921 w 168402"/>
                <a:gd name="connsiteY3" fmla="*/ 211836 h 211836"/>
                <a:gd name="connsiteX4" fmla="*/ 0 w 168402"/>
                <a:gd name="connsiteY4" fmla="*/ 211836 h 211836"/>
                <a:gd name="connsiteX5" fmla="*/ 22860 w 168402"/>
                <a:gd name="connsiteY5" fmla="*/ 0 h 211836"/>
                <a:gd name="connsiteX6" fmla="*/ 168402 w 168402"/>
                <a:gd name="connsiteY6" fmla="*/ 25908 h 2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402" h="211836">
                  <a:moveTo>
                    <a:pt x="168402" y="25908"/>
                  </a:moveTo>
                  <a:lnTo>
                    <a:pt x="155543" y="91535"/>
                  </a:lnTo>
                  <a:lnTo>
                    <a:pt x="142780" y="156305"/>
                  </a:lnTo>
                  <a:lnTo>
                    <a:pt x="131921" y="211836"/>
                  </a:lnTo>
                  <a:lnTo>
                    <a:pt x="0" y="211836"/>
                  </a:lnTo>
                  <a:lnTo>
                    <a:pt x="22860" y="0"/>
                  </a:lnTo>
                  <a:lnTo>
                    <a:pt x="168402" y="25908"/>
                  </a:lnTo>
                  <a:close/>
                </a:path>
              </a:pathLst>
            </a:custGeom>
            <a:solidFill>
              <a:srgbClr val="FFDDD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 flipH="1">
              <a:off x="8185285" y="4071016"/>
              <a:ext cx="2382789" cy="1807425"/>
            </a:xfrm>
            <a:custGeom>
              <a:avLst/>
              <a:gdLst>
                <a:gd name="connsiteX0" fmla="*/ 1453922 w 1454346"/>
                <a:gd name="connsiteY0" fmla="*/ 606277 h 1103170"/>
                <a:gd name="connsiteX1" fmla="*/ 1077780 w 1454346"/>
                <a:gd name="connsiteY1" fmla="*/ 606277 h 1103170"/>
                <a:gd name="connsiteX2" fmla="*/ 1016725 w 1454346"/>
                <a:gd name="connsiteY2" fmla="*/ 917268 h 1103170"/>
                <a:gd name="connsiteX3" fmla="*/ 1016725 w 1454346"/>
                <a:gd name="connsiteY3" fmla="*/ 917268 h 1103170"/>
                <a:gd name="connsiteX4" fmla="*/ 871183 w 1454346"/>
                <a:gd name="connsiteY4" fmla="*/ 891265 h 1103170"/>
                <a:gd name="connsiteX5" fmla="*/ 848132 w 1454346"/>
                <a:gd name="connsiteY5" fmla="*/ 1103101 h 1103170"/>
                <a:gd name="connsiteX6" fmla="*/ 318161 w 1454346"/>
                <a:gd name="connsiteY6" fmla="*/ 1103101 h 1103170"/>
                <a:gd name="connsiteX7" fmla="*/ 215482 w 1454346"/>
                <a:gd name="connsiteY7" fmla="*/ 1082336 h 1103170"/>
                <a:gd name="connsiteX8" fmla="*/ 4408 w 1454346"/>
                <a:gd name="connsiteY8" fmla="*/ 767535 h 1103170"/>
                <a:gd name="connsiteX9" fmla="*/ 150616 w 1454346"/>
                <a:gd name="connsiteY9" fmla="*/ 293381 h 1103170"/>
                <a:gd name="connsiteX10" fmla="*/ 455417 w 1454346"/>
                <a:gd name="connsiteY10" fmla="*/ 36206 h 1103170"/>
                <a:gd name="connsiteX11" fmla="*/ 854990 w 1454346"/>
                <a:gd name="connsiteY11" fmla="*/ 5821 h 1103170"/>
                <a:gd name="connsiteX12" fmla="*/ 846989 w 1454346"/>
                <a:gd name="connsiteY12" fmla="*/ 80116 h 1103170"/>
                <a:gd name="connsiteX13" fmla="*/ 846513 w 1454346"/>
                <a:gd name="connsiteY13" fmla="*/ 86117 h 1103170"/>
                <a:gd name="connsiteX14" fmla="*/ 900720 w 1454346"/>
                <a:gd name="connsiteY14" fmla="*/ 141247 h 1103170"/>
                <a:gd name="connsiteX15" fmla="*/ 955002 w 1454346"/>
                <a:gd name="connsiteY15" fmla="*/ 96213 h 1103170"/>
                <a:gd name="connsiteX16" fmla="*/ 969195 w 1454346"/>
                <a:gd name="connsiteY16" fmla="*/ 20013 h 1103170"/>
                <a:gd name="connsiteX17" fmla="*/ 1028631 w 1454346"/>
                <a:gd name="connsiteY17" fmla="*/ 30110 h 1103170"/>
                <a:gd name="connsiteX18" fmla="*/ 1379722 w 1454346"/>
                <a:gd name="connsiteY18" fmla="*/ 325385 h 1103170"/>
                <a:gd name="connsiteX19" fmla="*/ 1453922 w 1454346"/>
                <a:gd name="connsiteY19" fmla="*/ 606277 h 110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4346" h="1103170">
                  <a:moveTo>
                    <a:pt x="1453922" y="606277"/>
                  </a:moveTo>
                  <a:lnTo>
                    <a:pt x="1077780" y="606277"/>
                  </a:lnTo>
                  <a:lnTo>
                    <a:pt x="1016725" y="917268"/>
                  </a:lnTo>
                  <a:lnTo>
                    <a:pt x="1016725" y="917268"/>
                  </a:lnTo>
                  <a:lnTo>
                    <a:pt x="871183" y="891265"/>
                  </a:lnTo>
                  <a:lnTo>
                    <a:pt x="848132" y="1103101"/>
                  </a:lnTo>
                  <a:lnTo>
                    <a:pt x="318161" y="1103101"/>
                  </a:lnTo>
                  <a:lnTo>
                    <a:pt x="215482" y="1082336"/>
                  </a:lnTo>
                  <a:cubicBezTo>
                    <a:pt x="70806" y="1052885"/>
                    <a:pt x="-23281" y="912563"/>
                    <a:pt x="4408" y="767535"/>
                  </a:cubicBezTo>
                  <a:cubicBezTo>
                    <a:pt x="36793" y="597514"/>
                    <a:pt x="82132" y="438446"/>
                    <a:pt x="150616" y="293381"/>
                  </a:cubicBezTo>
                  <a:cubicBezTo>
                    <a:pt x="210148" y="167536"/>
                    <a:pt x="321352" y="73715"/>
                    <a:pt x="455417" y="36206"/>
                  </a:cubicBezTo>
                  <a:cubicBezTo>
                    <a:pt x="577146" y="1916"/>
                    <a:pt x="710687" y="-7705"/>
                    <a:pt x="854990" y="5821"/>
                  </a:cubicBezTo>
                  <a:lnTo>
                    <a:pt x="846989" y="80116"/>
                  </a:lnTo>
                  <a:cubicBezTo>
                    <a:pt x="846989" y="82211"/>
                    <a:pt x="846513" y="84212"/>
                    <a:pt x="846513" y="86117"/>
                  </a:cubicBezTo>
                  <a:cubicBezTo>
                    <a:pt x="846256" y="116311"/>
                    <a:pt x="870526" y="141000"/>
                    <a:pt x="900720" y="141247"/>
                  </a:cubicBezTo>
                  <a:cubicBezTo>
                    <a:pt x="927370" y="141476"/>
                    <a:pt x="950307" y="122454"/>
                    <a:pt x="955002" y="96213"/>
                  </a:cubicBezTo>
                  <a:lnTo>
                    <a:pt x="969195" y="20013"/>
                  </a:lnTo>
                  <a:cubicBezTo>
                    <a:pt x="989197" y="22871"/>
                    <a:pt x="1008914" y="26204"/>
                    <a:pt x="1028631" y="30110"/>
                  </a:cubicBezTo>
                  <a:cubicBezTo>
                    <a:pt x="1188299" y="62352"/>
                    <a:pt x="1320582" y="173613"/>
                    <a:pt x="1379722" y="325385"/>
                  </a:cubicBezTo>
                  <a:cubicBezTo>
                    <a:pt x="1416384" y="415453"/>
                    <a:pt x="1441330" y="509855"/>
                    <a:pt x="1453922" y="60627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 flipH="1">
              <a:off x="8966351" y="3981258"/>
              <a:ext cx="214893" cy="321159"/>
            </a:xfrm>
            <a:custGeom>
              <a:avLst/>
              <a:gdLst>
                <a:gd name="connsiteX0" fmla="*/ 130737 w 131161"/>
                <a:gd name="connsiteY0" fmla="*/ 29649 h 196021"/>
                <a:gd name="connsiteX1" fmla="*/ 122260 w 131161"/>
                <a:gd name="connsiteY1" fmla="*/ 74702 h 196021"/>
                <a:gd name="connsiteX2" fmla="*/ 108067 w 131161"/>
                <a:gd name="connsiteY2" fmla="*/ 150902 h 196021"/>
                <a:gd name="connsiteX3" fmla="*/ 44612 w 131161"/>
                <a:gd name="connsiteY3" fmla="*/ 195088 h 196021"/>
                <a:gd name="connsiteX4" fmla="*/ -422 w 131161"/>
                <a:gd name="connsiteY4" fmla="*/ 140805 h 196021"/>
                <a:gd name="connsiteX5" fmla="*/ 54 w 131161"/>
                <a:gd name="connsiteY5" fmla="*/ 134805 h 196021"/>
                <a:gd name="connsiteX6" fmla="*/ 8055 w 131161"/>
                <a:gd name="connsiteY6" fmla="*/ 60510 h 196021"/>
                <a:gd name="connsiteX7" fmla="*/ 14627 w 131161"/>
                <a:gd name="connsiteY7" fmla="*/ -70 h 196021"/>
                <a:gd name="connsiteX8" fmla="*/ 124260 w 131161"/>
                <a:gd name="connsiteY8" fmla="*/ 30601 h 19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161" h="196021">
                  <a:moveTo>
                    <a:pt x="130737" y="29649"/>
                  </a:moveTo>
                  <a:lnTo>
                    <a:pt x="122260" y="74702"/>
                  </a:lnTo>
                  <a:lnTo>
                    <a:pt x="108067" y="150902"/>
                  </a:lnTo>
                  <a:cubicBezTo>
                    <a:pt x="102743" y="180629"/>
                    <a:pt x="74339" y="200403"/>
                    <a:pt x="44612" y="195088"/>
                  </a:cubicBezTo>
                  <a:cubicBezTo>
                    <a:pt x="18380" y="190392"/>
                    <a:pt x="-651" y="167456"/>
                    <a:pt x="-422" y="140805"/>
                  </a:cubicBezTo>
                  <a:cubicBezTo>
                    <a:pt x="-422" y="138900"/>
                    <a:pt x="-422" y="136900"/>
                    <a:pt x="54" y="134805"/>
                  </a:cubicBezTo>
                  <a:lnTo>
                    <a:pt x="8055" y="60510"/>
                  </a:lnTo>
                  <a:lnTo>
                    <a:pt x="14627" y="-70"/>
                  </a:lnTo>
                  <a:cubicBezTo>
                    <a:pt x="45841" y="23934"/>
                    <a:pt x="85122" y="34925"/>
                    <a:pt x="124260" y="30601"/>
                  </a:cubicBezTo>
                  <a:close/>
                </a:path>
              </a:pathLst>
            </a:custGeom>
            <a:solidFill>
              <a:srgbClr val="FFDDD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 flipH="1">
              <a:off x="9140977" y="3980634"/>
              <a:ext cx="15606" cy="311"/>
            </a:xfrm>
            <a:custGeom>
              <a:avLst/>
              <a:gdLst>
                <a:gd name="connsiteX0" fmla="*/ 0 w 9525"/>
                <a:gd name="connsiteY0" fmla="*/ 191 h 190"/>
                <a:gd name="connsiteX1" fmla="*/ 0 w 9525"/>
                <a:gd name="connsiteY1" fmla="*/ 0 h 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">
                  <a:moveTo>
                    <a:pt x="0" y="191"/>
                  </a:moveTo>
                  <a:lnTo>
                    <a:pt x="0" y="0"/>
                  </a:lnTo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 flipH="1">
              <a:off x="8733871" y="3522883"/>
              <a:ext cx="676897" cy="510004"/>
            </a:xfrm>
            <a:custGeom>
              <a:avLst/>
              <a:gdLst>
                <a:gd name="connsiteX0" fmla="*/ 270828 w 413147"/>
                <a:gd name="connsiteY0" fmla="*/ 309324 h 311283"/>
                <a:gd name="connsiteX1" fmla="*/ 270828 w 413147"/>
                <a:gd name="connsiteY1" fmla="*/ 309324 h 311283"/>
                <a:gd name="connsiteX2" fmla="*/ 264637 w 413147"/>
                <a:gd name="connsiteY2" fmla="*/ 310277 h 311283"/>
                <a:gd name="connsiteX3" fmla="*/ 154718 w 413147"/>
                <a:gd name="connsiteY3" fmla="*/ 279511 h 311283"/>
                <a:gd name="connsiteX4" fmla="*/ 77851 w 413147"/>
                <a:gd name="connsiteY4" fmla="*/ 172736 h 311283"/>
                <a:gd name="connsiteX5" fmla="*/ 66517 w 413147"/>
                <a:gd name="connsiteY5" fmla="*/ 164163 h 311283"/>
                <a:gd name="connsiteX6" fmla="*/ 10700 w 413147"/>
                <a:gd name="connsiteY6" fmla="*/ 127492 h 311283"/>
                <a:gd name="connsiteX7" fmla="*/ 1175 w 413147"/>
                <a:gd name="connsiteY7" fmla="*/ 73199 h 311283"/>
                <a:gd name="connsiteX8" fmla="*/ 21083 w 413147"/>
                <a:gd name="connsiteY8" fmla="*/ 45386 h 311283"/>
                <a:gd name="connsiteX9" fmla="*/ 64135 w 413147"/>
                <a:gd name="connsiteY9" fmla="*/ 45386 h 311283"/>
                <a:gd name="connsiteX10" fmla="*/ 97568 w 413147"/>
                <a:gd name="connsiteY10" fmla="*/ 77009 h 311283"/>
                <a:gd name="connsiteX11" fmla="*/ 103664 w 413147"/>
                <a:gd name="connsiteY11" fmla="*/ 87392 h 311283"/>
                <a:gd name="connsiteX12" fmla="*/ 126343 w 413147"/>
                <a:gd name="connsiteY12" fmla="*/ 93316 h 311283"/>
                <a:gd name="connsiteX13" fmla="*/ 133096 w 413147"/>
                <a:gd name="connsiteY13" fmla="*/ 85773 h 311283"/>
                <a:gd name="connsiteX14" fmla="*/ 166148 w 413147"/>
                <a:gd name="connsiteY14" fmla="*/ 13287 h 311283"/>
                <a:gd name="connsiteX15" fmla="*/ 183103 w 413147"/>
                <a:gd name="connsiteY15" fmla="*/ 2429 h 311283"/>
                <a:gd name="connsiteX16" fmla="*/ 383794 w 413147"/>
                <a:gd name="connsiteY16" fmla="*/ -48 h 311283"/>
                <a:gd name="connsiteX17" fmla="*/ 394272 w 413147"/>
                <a:gd name="connsiteY17" fmla="*/ 6715 h 311283"/>
                <a:gd name="connsiteX18" fmla="*/ 410560 w 413147"/>
                <a:gd name="connsiteY18" fmla="*/ 71199 h 311283"/>
                <a:gd name="connsiteX19" fmla="*/ 411036 w 413147"/>
                <a:gd name="connsiteY19" fmla="*/ 75866 h 311283"/>
                <a:gd name="connsiteX20" fmla="*/ 270828 w 413147"/>
                <a:gd name="connsiteY20" fmla="*/ 309324 h 3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13147" h="311283">
                  <a:moveTo>
                    <a:pt x="270828" y="309324"/>
                  </a:moveTo>
                  <a:lnTo>
                    <a:pt x="270828" y="309324"/>
                  </a:lnTo>
                  <a:lnTo>
                    <a:pt x="264637" y="310277"/>
                  </a:lnTo>
                  <a:cubicBezTo>
                    <a:pt x="225394" y="314649"/>
                    <a:pt x="185989" y="303619"/>
                    <a:pt x="154718" y="279511"/>
                  </a:cubicBezTo>
                  <a:cubicBezTo>
                    <a:pt x="119133" y="252269"/>
                    <a:pt x="92397" y="215122"/>
                    <a:pt x="77851" y="172736"/>
                  </a:cubicBezTo>
                  <a:cubicBezTo>
                    <a:pt x="76299" y="167745"/>
                    <a:pt x="71746" y="164297"/>
                    <a:pt x="66517" y="164163"/>
                  </a:cubicBezTo>
                  <a:cubicBezTo>
                    <a:pt x="42743" y="162658"/>
                    <a:pt x="21521" y="148714"/>
                    <a:pt x="10700" y="127492"/>
                  </a:cubicBezTo>
                  <a:cubicBezTo>
                    <a:pt x="642" y="111299"/>
                    <a:pt x="-2768" y="91849"/>
                    <a:pt x="1175" y="73199"/>
                  </a:cubicBezTo>
                  <a:cubicBezTo>
                    <a:pt x="3814" y="61636"/>
                    <a:pt x="10986" y="51606"/>
                    <a:pt x="21083" y="45386"/>
                  </a:cubicBezTo>
                  <a:cubicBezTo>
                    <a:pt x="34561" y="38319"/>
                    <a:pt x="50658" y="38319"/>
                    <a:pt x="64135" y="45386"/>
                  </a:cubicBezTo>
                  <a:cubicBezTo>
                    <a:pt x="78166" y="52378"/>
                    <a:pt x="89805" y="63389"/>
                    <a:pt x="97568" y="77009"/>
                  </a:cubicBezTo>
                  <a:lnTo>
                    <a:pt x="103664" y="87392"/>
                  </a:lnTo>
                  <a:cubicBezTo>
                    <a:pt x="108294" y="95288"/>
                    <a:pt x="118447" y="97936"/>
                    <a:pt x="126343" y="93316"/>
                  </a:cubicBezTo>
                  <a:cubicBezTo>
                    <a:pt x="129324" y="91564"/>
                    <a:pt x="131687" y="88925"/>
                    <a:pt x="133096" y="85773"/>
                  </a:cubicBezTo>
                  <a:lnTo>
                    <a:pt x="166148" y="13287"/>
                  </a:lnTo>
                  <a:cubicBezTo>
                    <a:pt x="169273" y="6734"/>
                    <a:pt x="175845" y="2524"/>
                    <a:pt x="183103" y="2429"/>
                  </a:cubicBezTo>
                  <a:cubicBezTo>
                    <a:pt x="292164" y="2429"/>
                    <a:pt x="351505" y="1095"/>
                    <a:pt x="383794" y="-48"/>
                  </a:cubicBezTo>
                  <a:cubicBezTo>
                    <a:pt x="388395" y="-343"/>
                    <a:pt x="392643" y="2400"/>
                    <a:pt x="394272" y="6715"/>
                  </a:cubicBezTo>
                  <a:cubicBezTo>
                    <a:pt x="402359" y="27451"/>
                    <a:pt x="407826" y="49111"/>
                    <a:pt x="410560" y="71199"/>
                  </a:cubicBezTo>
                  <a:cubicBezTo>
                    <a:pt x="410560" y="72723"/>
                    <a:pt x="410560" y="74438"/>
                    <a:pt x="411036" y="75866"/>
                  </a:cubicBezTo>
                  <a:cubicBezTo>
                    <a:pt x="423895" y="191500"/>
                    <a:pt x="361887" y="293894"/>
                    <a:pt x="270828" y="309324"/>
                  </a:cubicBezTo>
                  <a:close/>
                </a:path>
              </a:pathLst>
            </a:custGeom>
            <a:solidFill>
              <a:srgbClr val="FFDDD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 flipH="1">
              <a:off x="8581826" y="3152803"/>
              <a:ext cx="861685" cy="526806"/>
            </a:xfrm>
            <a:custGeom>
              <a:avLst/>
              <a:gdLst>
                <a:gd name="connsiteX0" fmla="*/ 525509 w 525933"/>
                <a:gd name="connsiteY0" fmla="*/ 197638 h 321538"/>
                <a:gd name="connsiteX1" fmla="*/ 494172 w 525933"/>
                <a:gd name="connsiteY1" fmla="*/ 226879 h 321538"/>
                <a:gd name="connsiteX2" fmla="*/ 482838 w 525933"/>
                <a:gd name="connsiteY2" fmla="*/ 224879 h 321538"/>
                <a:gd name="connsiteX3" fmla="*/ 482838 w 525933"/>
                <a:gd name="connsiteY3" fmla="*/ 226879 h 321538"/>
                <a:gd name="connsiteX4" fmla="*/ 431212 w 525933"/>
                <a:gd name="connsiteY4" fmla="*/ 301746 h 321538"/>
                <a:gd name="connsiteX5" fmla="*/ 430736 w 525933"/>
                <a:gd name="connsiteY5" fmla="*/ 297079 h 321538"/>
                <a:gd name="connsiteX6" fmla="*/ 414448 w 525933"/>
                <a:gd name="connsiteY6" fmla="*/ 232594 h 321538"/>
                <a:gd name="connsiteX7" fmla="*/ 403970 w 525933"/>
                <a:gd name="connsiteY7" fmla="*/ 225832 h 321538"/>
                <a:gd name="connsiteX8" fmla="*/ 203278 w 525933"/>
                <a:gd name="connsiteY8" fmla="*/ 228308 h 321538"/>
                <a:gd name="connsiteX9" fmla="*/ 186324 w 525933"/>
                <a:gd name="connsiteY9" fmla="*/ 239167 h 321538"/>
                <a:gd name="connsiteX10" fmla="*/ 153272 w 525933"/>
                <a:gd name="connsiteY10" fmla="*/ 311652 h 321538"/>
                <a:gd name="connsiteX11" fmla="*/ 131384 w 525933"/>
                <a:gd name="connsiteY11" fmla="*/ 320024 h 321538"/>
                <a:gd name="connsiteX12" fmla="*/ 123840 w 525933"/>
                <a:gd name="connsiteY12" fmla="*/ 313271 h 321538"/>
                <a:gd name="connsiteX13" fmla="*/ 117744 w 525933"/>
                <a:gd name="connsiteY13" fmla="*/ 302889 h 321538"/>
                <a:gd name="connsiteX14" fmla="*/ 84311 w 525933"/>
                <a:gd name="connsiteY14" fmla="*/ 271266 h 321538"/>
                <a:gd name="connsiteX15" fmla="*/ 41258 w 525933"/>
                <a:gd name="connsiteY15" fmla="*/ 271266 h 321538"/>
                <a:gd name="connsiteX16" fmla="*/ 21351 w 525933"/>
                <a:gd name="connsiteY16" fmla="*/ 299079 h 321538"/>
                <a:gd name="connsiteX17" fmla="*/ 37105 w 525933"/>
                <a:gd name="connsiteY17" fmla="*/ 158928 h 321538"/>
                <a:gd name="connsiteX18" fmla="*/ 99170 w 525933"/>
                <a:gd name="connsiteY18" fmla="*/ 137154 h 321538"/>
                <a:gd name="connsiteX19" fmla="*/ 99170 w 525933"/>
                <a:gd name="connsiteY19" fmla="*/ 137154 h 321538"/>
                <a:gd name="connsiteX20" fmla="*/ 198611 w 525933"/>
                <a:gd name="connsiteY20" fmla="*/ 46857 h 321538"/>
                <a:gd name="connsiteX21" fmla="*/ 228234 w 525933"/>
                <a:gd name="connsiteY21" fmla="*/ 51429 h 321538"/>
                <a:gd name="connsiteX22" fmla="*/ 274811 w 525933"/>
                <a:gd name="connsiteY22" fmla="*/ 34760 h 321538"/>
                <a:gd name="connsiteX23" fmla="*/ 386320 w 525933"/>
                <a:gd name="connsiteY23" fmla="*/ 14015 h 321538"/>
                <a:gd name="connsiteX24" fmla="*/ 417686 w 525933"/>
                <a:gd name="connsiteY24" fmla="*/ 56858 h 321538"/>
                <a:gd name="connsiteX25" fmla="*/ 421020 w 525933"/>
                <a:gd name="connsiteY25" fmla="*/ 56858 h 321538"/>
                <a:gd name="connsiteX26" fmla="*/ 501316 w 525933"/>
                <a:gd name="connsiteY26" fmla="*/ 136963 h 321538"/>
                <a:gd name="connsiteX27" fmla="*/ 494839 w 525933"/>
                <a:gd name="connsiteY27" fmla="*/ 168682 h 321538"/>
                <a:gd name="connsiteX28" fmla="*/ 525509 w 525933"/>
                <a:gd name="connsiteY28" fmla="*/ 197638 h 32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25933" h="321538">
                  <a:moveTo>
                    <a:pt x="525509" y="197638"/>
                  </a:moveTo>
                  <a:cubicBezTo>
                    <a:pt x="524890" y="214344"/>
                    <a:pt x="510888" y="227413"/>
                    <a:pt x="494172" y="226879"/>
                  </a:cubicBezTo>
                  <a:cubicBezTo>
                    <a:pt x="490314" y="226803"/>
                    <a:pt x="486486" y="226127"/>
                    <a:pt x="482838" y="224879"/>
                  </a:cubicBezTo>
                  <a:cubicBezTo>
                    <a:pt x="482838" y="225546"/>
                    <a:pt x="482838" y="226117"/>
                    <a:pt x="482838" y="226879"/>
                  </a:cubicBezTo>
                  <a:cubicBezTo>
                    <a:pt x="482838" y="260131"/>
                    <a:pt x="462292" y="289925"/>
                    <a:pt x="431212" y="301746"/>
                  </a:cubicBezTo>
                  <a:cubicBezTo>
                    <a:pt x="431212" y="300317"/>
                    <a:pt x="431212" y="298603"/>
                    <a:pt x="430736" y="297079"/>
                  </a:cubicBezTo>
                  <a:cubicBezTo>
                    <a:pt x="428002" y="274990"/>
                    <a:pt x="422534" y="253330"/>
                    <a:pt x="414448" y="232594"/>
                  </a:cubicBezTo>
                  <a:cubicBezTo>
                    <a:pt x="412819" y="228280"/>
                    <a:pt x="408571" y="225536"/>
                    <a:pt x="403970" y="225832"/>
                  </a:cubicBezTo>
                  <a:cubicBezTo>
                    <a:pt x="371680" y="226974"/>
                    <a:pt x="312340" y="228213"/>
                    <a:pt x="203278" y="228308"/>
                  </a:cubicBezTo>
                  <a:cubicBezTo>
                    <a:pt x="196021" y="228403"/>
                    <a:pt x="189449" y="232613"/>
                    <a:pt x="186324" y="239167"/>
                  </a:cubicBezTo>
                  <a:lnTo>
                    <a:pt x="153272" y="311652"/>
                  </a:lnTo>
                  <a:cubicBezTo>
                    <a:pt x="149539" y="320005"/>
                    <a:pt x="139737" y="323758"/>
                    <a:pt x="131384" y="320024"/>
                  </a:cubicBezTo>
                  <a:cubicBezTo>
                    <a:pt x="128221" y="318615"/>
                    <a:pt x="125583" y="316252"/>
                    <a:pt x="123840" y="313271"/>
                  </a:cubicBezTo>
                  <a:lnTo>
                    <a:pt x="117744" y="302889"/>
                  </a:lnTo>
                  <a:cubicBezTo>
                    <a:pt x="109981" y="289268"/>
                    <a:pt x="98342" y="278257"/>
                    <a:pt x="84311" y="271266"/>
                  </a:cubicBezTo>
                  <a:cubicBezTo>
                    <a:pt x="70834" y="264198"/>
                    <a:pt x="54736" y="264198"/>
                    <a:pt x="41258" y="271266"/>
                  </a:cubicBezTo>
                  <a:cubicBezTo>
                    <a:pt x="31162" y="277486"/>
                    <a:pt x="23989" y="287515"/>
                    <a:pt x="21351" y="299079"/>
                  </a:cubicBezTo>
                  <a:cubicBezTo>
                    <a:pt x="-12996" y="256026"/>
                    <a:pt x="-5948" y="193275"/>
                    <a:pt x="37105" y="158928"/>
                  </a:cubicBezTo>
                  <a:cubicBezTo>
                    <a:pt x="54736" y="144860"/>
                    <a:pt x="76615" y="137182"/>
                    <a:pt x="99170" y="137154"/>
                  </a:cubicBezTo>
                  <a:lnTo>
                    <a:pt x="99170" y="137154"/>
                  </a:lnTo>
                  <a:cubicBezTo>
                    <a:pt x="104209" y="85986"/>
                    <a:pt x="147195" y="46952"/>
                    <a:pt x="198611" y="46857"/>
                  </a:cubicBezTo>
                  <a:cubicBezTo>
                    <a:pt x="208660" y="46866"/>
                    <a:pt x="218652" y="48409"/>
                    <a:pt x="228234" y="51429"/>
                  </a:cubicBezTo>
                  <a:cubicBezTo>
                    <a:pt x="245741" y="57001"/>
                    <a:pt x="264820" y="50181"/>
                    <a:pt x="274811" y="34760"/>
                  </a:cubicBezTo>
                  <a:cubicBezTo>
                    <a:pt x="299871" y="-1759"/>
                    <a:pt x="349792" y="-11055"/>
                    <a:pt x="386320" y="14015"/>
                  </a:cubicBezTo>
                  <a:cubicBezTo>
                    <a:pt x="401332" y="24321"/>
                    <a:pt x="412400" y="39427"/>
                    <a:pt x="417686" y="56858"/>
                  </a:cubicBezTo>
                  <a:lnTo>
                    <a:pt x="421020" y="56858"/>
                  </a:lnTo>
                  <a:cubicBezTo>
                    <a:pt x="465311" y="56801"/>
                    <a:pt x="501259" y="92672"/>
                    <a:pt x="501316" y="136963"/>
                  </a:cubicBezTo>
                  <a:cubicBezTo>
                    <a:pt x="501297" y="147860"/>
                    <a:pt x="499087" y="158642"/>
                    <a:pt x="494839" y="168682"/>
                  </a:cubicBezTo>
                  <a:cubicBezTo>
                    <a:pt x="511250" y="168358"/>
                    <a:pt x="524890" y="181236"/>
                    <a:pt x="525509" y="1976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 flipH="1">
              <a:off x="7683719" y="5064448"/>
              <a:ext cx="1277636" cy="813993"/>
            </a:xfrm>
            <a:custGeom>
              <a:avLst/>
              <a:gdLst>
                <a:gd name="connsiteX0" fmla="*/ 97111 w 779811"/>
                <a:gd name="connsiteY0" fmla="*/ -70 h 496824"/>
                <a:gd name="connsiteX1" fmla="*/ 36056 w 779811"/>
                <a:gd name="connsiteY1" fmla="*/ 310922 h 496824"/>
                <a:gd name="connsiteX2" fmla="*/ 36056 w 779811"/>
                <a:gd name="connsiteY2" fmla="*/ 310922 h 496824"/>
                <a:gd name="connsiteX3" fmla="*/ 23197 w 779811"/>
                <a:gd name="connsiteY3" fmla="*/ 376454 h 496824"/>
                <a:gd name="connsiteX4" fmla="*/ 10434 w 779811"/>
                <a:gd name="connsiteY4" fmla="*/ 441224 h 496824"/>
                <a:gd name="connsiteX5" fmla="*/ -425 w 779811"/>
                <a:gd name="connsiteY5" fmla="*/ 496755 h 496824"/>
                <a:gd name="connsiteX6" fmla="*/ 681756 w 779811"/>
                <a:gd name="connsiteY6" fmla="*/ 496755 h 496824"/>
                <a:gd name="connsiteX7" fmla="*/ 779387 w 779811"/>
                <a:gd name="connsiteY7" fmla="*/ -70 h 4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9811" h="496824">
                  <a:moveTo>
                    <a:pt x="97111" y="-70"/>
                  </a:moveTo>
                  <a:lnTo>
                    <a:pt x="36056" y="310922"/>
                  </a:lnTo>
                  <a:lnTo>
                    <a:pt x="36056" y="310922"/>
                  </a:lnTo>
                  <a:lnTo>
                    <a:pt x="23197" y="376454"/>
                  </a:lnTo>
                  <a:lnTo>
                    <a:pt x="10434" y="441224"/>
                  </a:lnTo>
                  <a:lnTo>
                    <a:pt x="-425" y="496755"/>
                  </a:lnTo>
                  <a:lnTo>
                    <a:pt x="681756" y="496755"/>
                  </a:lnTo>
                  <a:lnTo>
                    <a:pt x="779387" y="-7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 flipH="1">
              <a:off x="8200634" y="5375023"/>
              <a:ext cx="214480" cy="226010"/>
            </a:xfrm>
            <a:custGeom>
              <a:avLst/>
              <a:gdLst>
                <a:gd name="connsiteX0" fmla="*/ 150945 w 171569"/>
                <a:gd name="connsiteY0" fmla="*/ 136307 h 180792"/>
                <a:gd name="connsiteX1" fmla="*/ 30263 w 171569"/>
                <a:gd name="connsiteY1" fmla="*/ 168121 h 180792"/>
                <a:gd name="connsiteX2" fmla="*/ 19500 w 171569"/>
                <a:gd name="connsiteY2" fmla="*/ 44296 h 180792"/>
                <a:gd name="connsiteX3" fmla="*/ 140277 w 171569"/>
                <a:gd name="connsiteY3" fmla="*/ 12292 h 180792"/>
                <a:gd name="connsiteX4" fmla="*/ 150945 w 171569"/>
                <a:gd name="connsiteY4" fmla="*/ 136307 h 18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569" h="180792">
                  <a:moveTo>
                    <a:pt x="150945" y="136307"/>
                  </a:moveTo>
                  <a:cubicBezTo>
                    <a:pt x="120560" y="179456"/>
                    <a:pt x="66553" y="193457"/>
                    <a:pt x="30263" y="168121"/>
                  </a:cubicBezTo>
                  <a:cubicBezTo>
                    <a:pt x="-6027" y="142784"/>
                    <a:pt x="-10789" y="86968"/>
                    <a:pt x="19500" y="44296"/>
                  </a:cubicBezTo>
                  <a:cubicBezTo>
                    <a:pt x="49789" y="1624"/>
                    <a:pt x="103987" y="-12854"/>
                    <a:pt x="140277" y="12292"/>
                  </a:cubicBezTo>
                  <a:cubicBezTo>
                    <a:pt x="176567" y="37438"/>
                    <a:pt x="181806" y="93159"/>
                    <a:pt x="150945" y="13630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flipH="1">
              <a:off x="8901587" y="4600336"/>
              <a:ext cx="1061082" cy="973638"/>
            </a:xfrm>
            <a:custGeom>
              <a:avLst/>
              <a:gdLst>
                <a:gd name="connsiteX0" fmla="*/ 115431 w 647636"/>
                <a:gd name="connsiteY0" fmla="*/ -70 h 594264"/>
                <a:gd name="connsiteX1" fmla="*/ 2084 w 647636"/>
                <a:gd name="connsiteY1" fmla="*/ 403409 h 594264"/>
                <a:gd name="connsiteX2" fmla="*/ 49194 w 647636"/>
                <a:gd name="connsiteY2" fmla="*/ 486953 h 594264"/>
                <a:gd name="connsiteX3" fmla="*/ 55424 w 647636"/>
                <a:gd name="connsiteY3" fmla="*/ 488373 h 594264"/>
                <a:gd name="connsiteX4" fmla="*/ 501480 w 647636"/>
                <a:gd name="connsiteY4" fmla="*/ 568192 h 594264"/>
                <a:gd name="connsiteX5" fmla="*/ 647212 w 647636"/>
                <a:gd name="connsiteY5" fmla="*/ 594195 h 594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636" h="594264">
                  <a:moveTo>
                    <a:pt x="115431" y="-70"/>
                  </a:moveTo>
                  <a:lnTo>
                    <a:pt x="2084" y="403409"/>
                  </a:lnTo>
                  <a:cubicBezTo>
                    <a:pt x="-7975" y="439490"/>
                    <a:pt x="13123" y="476885"/>
                    <a:pt x="49194" y="486953"/>
                  </a:cubicBezTo>
                  <a:cubicBezTo>
                    <a:pt x="51252" y="487525"/>
                    <a:pt x="53328" y="487991"/>
                    <a:pt x="55424" y="488373"/>
                  </a:cubicBezTo>
                  <a:lnTo>
                    <a:pt x="501480" y="568192"/>
                  </a:lnTo>
                  <a:lnTo>
                    <a:pt x="647212" y="594195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 flipH="1">
              <a:off x="8185130" y="4103762"/>
              <a:ext cx="795108" cy="960218"/>
            </a:xfrm>
            <a:custGeom>
              <a:avLst/>
              <a:gdLst>
                <a:gd name="connsiteX0" fmla="*/ -425 w 485298"/>
                <a:gd name="connsiteY0" fmla="*/ -70 h 586073"/>
                <a:gd name="connsiteX1" fmla="*/ 59012 w 485298"/>
                <a:gd name="connsiteY1" fmla="*/ 10027 h 586073"/>
                <a:gd name="connsiteX2" fmla="*/ 410103 w 485298"/>
                <a:gd name="connsiteY2" fmla="*/ 305302 h 586073"/>
                <a:gd name="connsiteX3" fmla="*/ 484874 w 485298"/>
                <a:gd name="connsiteY3" fmla="*/ 586004 h 5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298" h="586073">
                  <a:moveTo>
                    <a:pt x="-425" y="-70"/>
                  </a:moveTo>
                  <a:cubicBezTo>
                    <a:pt x="19455" y="2788"/>
                    <a:pt x="39266" y="6150"/>
                    <a:pt x="59012" y="10027"/>
                  </a:cubicBezTo>
                  <a:cubicBezTo>
                    <a:pt x="218641" y="42336"/>
                    <a:pt x="350905" y="153569"/>
                    <a:pt x="410103" y="305302"/>
                  </a:cubicBezTo>
                  <a:cubicBezTo>
                    <a:pt x="446898" y="395294"/>
                    <a:pt x="472025" y="489630"/>
                    <a:pt x="484874" y="586004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 flipH="1">
              <a:off x="9166726" y="4071172"/>
              <a:ext cx="1121112" cy="418364"/>
            </a:xfrm>
            <a:custGeom>
              <a:avLst/>
              <a:gdLst>
                <a:gd name="connsiteX0" fmla="*/ -425 w 684276"/>
                <a:gd name="connsiteY0" fmla="*/ 255281 h 255350"/>
                <a:gd name="connsiteX1" fmla="*/ 283802 w 684276"/>
                <a:gd name="connsiteY1" fmla="*/ 36206 h 255350"/>
                <a:gd name="connsiteX2" fmla="*/ 683852 w 684276"/>
                <a:gd name="connsiteY2" fmla="*/ 5821 h 25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276" h="255350">
                  <a:moveTo>
                    <a:pt x="-425" y="255281"/>
                  </a:moveTo>
                  <a:cubicBezTo>
                    <a:pt x="62459" y="148277"/>
                    <a:pt x="164320" y="69772"/>
                    <a:pt x="283802" y="36206"/>
                  </a:cubicBezTo>
                  <a:cubicBezTo>
                    <a:pt x="405626" y="1916"/>
                    <a:pt x="539072" y="-7705"/>
                    <a:pt x="683852" y="5821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 flipH="1">
              <a:off x="10046107" y="5144194"/>
              <a:ext cx="521849" cy="734248"/>
            </a:xfrm>
            <a:custGeom>
              <a:avLst/>
              <a:gdLst>
                <a:gd name="connsiteX0" fmla="*/ 318089 w 318513"/>
                <a:gd name="connsiteY0" fmla="*/ 448082 h 448151"/>
                <a:gd name="connsiteX1" fmla="*/ 215409 w 318513"/>
                <a:gd name="connsiteY1" fmla="*/ 427222 h 448151"/>
                <a:gd name="connsiteX2" fmla="*/ 4335 w 318513"/>
                <a:gd name="connsiteY2" fmla="*/ 112897 h 448151"/>
                <a:gd name="connsiteX3" fmla="*/ 28243 w 318513"/>
                <a:gd name="connsiteY3" fmla="*/ -70 h 44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513" h="448151">
                  <a:moveTo>
                    <a:pt x="318089" y="448082"/>
                  </a:moveTo>
                  <a:lnTo>
                    <a:pt x="215409" y="427222"/>
                  </a:lnTo>
                  <a:cubicBezTo>
                    <a:pt x="70925" y="397809"/>
                    <a:pt x="-23116" y="257763"/>
                    <a:pt x="4335" y="112897"/>
                  </a:cubicBezTo>
                  <a:cubicBezTo>
                    <a:pt x="11641" y="74797"/>
                    <a:pt x="19604" y="37145"/>
                    <a:pt x="28243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 flipH="1">
              <a:off x="8443559" y="4621872"/>
              <a:ext cx="24188" cy="442578"/>
            </a:xfrm>
            <a:custGeom>
              <a:avLst/>
              <a:gdLst>
                <a:gd name="connsiteX0" fmla="*/ 14764 w 14763"/>
                <a:gd name="connsiteY0" fmla="*/ 270129 h 270129"/>
                <a:gd name="connsiteX1" fmla="*/ 0 w 14763"/>
                <a:gd name="connsiteY1" fmla="*/ 0 h 27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763" h="270129">
                  <a:moveTo>
                    <a:pt x="14764" y="270129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 flipH="1">
              <a:off x="9140196" y="5531371"/>
              <a:ext cx="37454" cy="346913"/>
            </a:xfrm>
            <a:custGeom>
              <a:avLst/>
              <a:gdLst>
                <a:gd name="connsiteX0" fmla="*/ 22860 w 22860"/>
                <a:gd name="connsiteY0" fmla="*/ 0 h 211740"/>
                <a:gd name="connsiteX1" fmla="*/ 0 w 22860"/>
                <a:gd name="connsiteY1" fmla="*/ 211741 h 21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0" h="211740">
                  <a:moveTo>
                    <a:pt x="22860" y="0"/>
                  </a:moveTo>
                  <a:lnTo>
                    <a:pt x="0" y="21174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 flipH="1">
              <a:off x="8965258" y="3980634"/>
              <a:ext cx="214577" cy="320743"/>
            </a:xfrm>
            <a:custGeom>
              <a:avLst/>
              <a:gdLst>
                <a:gd name="connsiteX0" fmla="*/ 13672 w 130968"/>
                <a:gd name="connsiteY0" fmla="*/ -70 h 195767"/>
                <a:gd name="connsiteX1" fmla="*/ 13672 w 130968"/>
                <a:gd name="connsiteY1" fmla="*/ -70 h 195767"/>
                <a:gd name="connsiteX2" fmla="*/ -425 w 130968"/>
                <a:gd name="connsiteY2" fmla="*/ 135090 h 195767"/>
                <a:gd name="connsiteX3" fmla="*/ -425 w 130968"/>
                <a:gd name="connsiteY3" fmla="*/ 141091 h 195767"/>
                <a:gd name="connsiteX4" fmla="*/ 54316 w 130968"/>
                <a:gd name="connsiteY4" fmla="*/ 195698 h 195767"/>
                <a:gd name="connsiteX5" fmla="*/ 107970 w 130968"/>
                <a:gd name="connsiteY5" fmla="*/ 151188 h 195767"/>
                <a:gd name="connsiteX6" fmla="*/ 130544 w 130968"/>
                <a:gd name="connsiteY6" fmla="*/ 30030 h 195767"/>
                <a:gd name="connsiteX7" fmla="*/ 130544 w 130968"/>
                <a:gd name="connsiteY7" fmla="*/ 30030 h 195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968" h="195767">
                  <a:moveTo>
                    <a:pt x="13672" y="-70"/>
                  </a:moveTo>
                  <a:lnTo>
                    <a:pt x="13672" y="-70"/>
                  </a:lnTo>
                  <a:lnTo>
                    <a:pt x="-425" y="135090"/>
                  </a:lnTo>
                  <a:cubicBezTo>
                    <a:pt x="-425" y="137186"/>
                    <a:pt x="-425" y="139186"/>
                    <a:pt x="-425" y="141091"/>
                  </a:cubicBezTo>
                  <a:cubicBezTo>
                    <a:pt x="-386" y="171285"/>
                    <a:pt x="24122" y="195736"/>
                    <a:pt x="54316" y="195698"/>
                  </a:cubicBezTo>
                  <a:cubicBezTo>
                    <a:pt x="80566" y="195669"/>
                    <a:pt x="103093" y="176981"/>
                    <a:pt x="107970" y="151188"/>
                  </a:cubicBezTo>
                  <a:lnTo>
                    <a:pt x="130544" y="30030"/>
                  </a:lnTo>
                  <a:lnTo>
                    <a:pt x="130544" y="30030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/>
            <p:cNvSpPr/>
            <p:nvPr/>
          </p:nvSpPr>
          <p:spPr>
            <a:xfrm flipH="1">
              <a:off x="8733589" y="3522746"/>
              <a:ext cx="677335" cy="509986"/>
            </a:xfrm>
            <a:custGeom>
              <a:avLst/>
              <a:gdLst>
                <a:gd name="connsiteX0" fmla="*/ 64421 w 413414"/>
                <a:gd name="connsiteY0" fmla="*/ 45470 h 311272"/>
                <a:gd name="connsiteX1" fmla="*/ 97854 w 413414"/>
                <a:gd name="connsiteY1" fmla="*/ 77093 h 311272"/>
                <a:gd name="connsiteX2" fmla="*/ 104045 w 413414"/>
                <a:gd name="connsiteY2" fmla="*/ 87476 h 311272"/>
                <a:gd name="connsiteX3" fmla="*/ 126915 w 413414"/>
                <a:gd name="connsiteY3" fmla="*/ 93181 h 311272"/>
                <a:gd name="connsiteX4" fmla="*/ 133478 w 413414"/>
                <a:gd name="connsiteY4" fmla="*/ 85856 h 311272"/>
                <a:gd name="connsiteX5" fmla="*/ 166529 w 413414"/>
                <a:gd name="connsiteY5" fmla="*/ 13371 h 311272"/>
                <a:gd name="connsiteX6" fmla="*/ 183484 w 413414"/>
                <a:gd name="connsiteY6" fmla="*/ 2513 h 311272"/>
                <a:gd name="connsiteX7" fmla="*/ 384176 w 413414"/>
                <a:gd name="connsiteY7" fmla="*/ -59 h 311272"/>
                <a:gd name="connsiteX8" fmla="*/ 394653 w 413414"/>
                <a:gd name="connsiteY8" fmla="*/ 6704 h 311272"/>
                <a:gd name="connsiteX9" fmla="*/ 410846 w 413414"/>
                <a:gd name="connsiteY9" fmla="*/ 71283 h 311272"/>
                <a:gd name="connsiteX10" fmla="*/ 411417 w 413414"/>
                <a:gd name="connsiteY10" fmla="*/ 75950 h 311272"/>
                <a:gd name="connsiteX11" fmla="*/ 270733 w 413414"/>
                <a:gd name="connsiteY11" fmla="*/ 309408 h 311272"/>
                <a:gd name="connsiteX12" fmla="*/ 270733 w 413414"/>
                <a:gd name="connsiteY12" fmla="*/ 309408 h 311272"/>
                <a:gd name="connsiteX13" fmla="*/ 264542 w 413414"/>
                <a:gd name="connsiteY13" fmla="*/ 310265 h 311272"/>
                <a:gd name="connsiteX14" fmla="*/ 154623 w 413414"/>
                <a:gd name="connsiteY14" fmla="*/ 279500 h 311272"/>
                <a:gd name="connsiteX15" fmla="*/ 77851 w 413414"/>
                <a:gd name="connsiteY15" fmla="*/ 172724 h 311272"/>
                <a:gd name="connsiteX16" fmla="*/ 66517 w 413414"/>
                <a:gd name="connsiteY16" fmla="*/ 164247 h 311272"/>
                <a:gd name="connsiteX17" fmla="*/ 10700 w 413414"/>
                <a:gd name="connsiteY17" fmla="*/ 127576 h 311272"/>
                <a:gd name="connsiteX18" fmla="*/ 1175 w 413414"/>
                <a:gd name="connsiteY18" fmla="*/ 73283 h 311272"/>
                <a:gd name="connsiteX19" fmla="*/ 21083 w 413414"/>
                <a:gd name="connsiteY19" fmla="*/ 45566 h 311272"/>
                <a:gd name="connsiteX20" fmla="*/ 64041 w 413414"/>
                <a:gd name="connsiteY20" fmla="*/ 45566 h 31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13414" h="311272">
                  <a:moveTo>
                    <a:pt x="64421" y="45470"/>
                  </a:moveTo>
                  <a:cubicBezTo>
                    <a:pt x="78471" y="52433"/>
                    <a:pt x="90120" y="63444"/>
                    <a:pt x="97854" y="77093"/>
                  </a:cubicBezTo>
                  <a:lnTo>
                    <a:pt x="104045" y="87476"/>
                  </a:lnTo>
                  <a:cubicBezTo>
                    <a:pt x="108789" y="95362"/>
                    <a:pt x="119028" y="97925"/>
                    <a:pt x="126915" y="93181"/>
                  </a:cubicBezTo>
                  <a:cubicBezTo>
                    <a:pt x="129791" y="91457"/>
                    <a:pt x="132078" y="88904"/>
                    <a:pt x="133478" y="85856"/>
                  </a:cubicBezTo>
                  <a:lnTo>
                    <a:pt x="166529" y="13371"/>
                  </a:lnTo>
                  <a:cubicBezTo>
                    <a:pt x="169653" y="6818"/>
                    <a:pt x="176226" y="2608"/>
                    <a:pt x="183484" y="2513"/>
                  </a:cubicBezTo>
                  <a:cubicBezTo>
                    <a:pt x="292545" y="2513"/>
                    <a:pt x="351981" y="1179"/>
                    <a:pt x="384176" y="-59"/>
                  </a:cubicBezTo>
                  <a:cubicBezTo>
                    <a:pt x="388748" y="-259"/>
                    <a:pt x="392958" y="2446"/>
                    <a:pt x="394653" y="6704"/>
                  </a:cubicBezTo>
                  <a:cubicBezTo>
                    <a:pt x="402702" y="27478"/>
                    <a:pt x="408141" y="49166"/>
                    <a:pt x="410846" y="71283"/>
                  </a:cubicBezTo>
                  <a:cubicBezTo>
                    <a:pt x="410846" y="72807"/>
                    <a:pt x="410846" y="74426"/>
                    <a:pt x="411417" y="75950"/>
                  </a:cubicBezTo>
                  <a:cubicBezTo>
                    <a:pt x="423800" y="191584"/>
                    <a:pt x="361792" y="293978"/>
                    <a:pt x="270733" y="309408"/>
                  </a:cubicBezTo>
                  <a:lnTo>
                    <a:pt x="270733" y="309408"/>
                  </a:lnTo>
                  <a:cubicBezTo>
                    <a:pt x="268733" y="309408"/>
                    <a:pt x="266637" y="310075"/>
                    <a:pt x="264542" y="310265"/>
                  </a:cubicBezTo>
                  <a:cubicBezTo>
                    <a:pt x="225299" y="314637"/>
                    <a:pt x="185894" y="303607"/>
                    <a:pt x="154623" y="279500"/>
                  </a:cubicBezTo>
                  <a:cubicBezTo>
                    <a:pt x="119028" y="252296"/>
                    <a:pt x="92301" y="215130"/>
                    <a:pt x="77851" y="172724"/>
                  </a:cubicBezTo>
                  <a:cubicBezTo>
                    <a:pt x="76242" y="167790"/>
                    <a:pt x="71708" y="164390"/>
                    <a:pt x="66517" y="164247"/>
                  </a:cubicBezTo>
                  <a:cubicBezTo>
                    <a:pt x="42733" y="162761"/>
                    <a:pt x="21511" y="148817"/>
                    <a:pt x="10700" y="127576"/>
                  </a:cubicBezTo>
                  <a:cubicBezTo>
                    <a:pt x="642" y="111383"/>
                    <a:pt x="-2768" y="91933"/>
                    <a:pt x="1175" y="73283"/>
                  </a:cubicBezTo>
                  <a:cubicBezTo>
                    <a:pt x="3719" y="61701"/>
                    <a:pt x="10920" y="51681"/>
                    <a:pt x="21083" y="45566"/>
                  </a:cubicBezTo>
                  <a:cubicBezTo>
                    <a:pt x="34513" y="38422"/>
                    <a:pt x="50610" y="38422"/>
                    <a:pt x="64041" y="45566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/>
            <p:cNvSpPr/>
            <p:nvPr/>
          </p:nvSpPr>
          <p:spPr>
            <a:xfrm flipH="1">
              <a:off x="8922810" y="5666672"/>
              <a:ext cx="106586" cy="14668"/>
            </a:xfrm>
            <a:custGeom>
              <a:avLst/>
              <a:gdLst>
                <a:gd name="connsiteX0" fmla="*/ 65056 w 65055"/>
                <a:gd name="connsiteY0" fmla="*/ 8953 h 8953"/>
                <a:gd name="connsiteX1" fmla="*/ 0 w 65055"/>
                <a:gd name="connsiteY1" fmla="*/ 0 h 8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8953">
                  <a:moveTo>
                    <a:pt x="65056" y="8953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8943723" y="5777317"/>
              <a:ext cx="92384" cy="10144"/>
            </a:xfrm>
            <a:custGeom>
              <a:avLst/>
              <a:gdLst>
                <a:gd name="connsiteX0" fmla="*/ 56388 w 56387"/>
                <a:gd name="connsiteY0" fmla="*/ 6191 h 6191"/>
                <a:gd name="connsiteX1" fmla="*/ 0 w 56387"/>
                <a:gd name="connsiteY1" fmla="*/ 0 h 6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387" h="6191">
                  <a:moveTo>
                    <a:pt x="56388" y="6191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/>
            <p:cNvSpPr/>
            <p:nvPr/>
          </p:nvSpPr>
          <p:spPr>
            <a:xfrm flipH="1">
              <a:off x="8888323" y="3871550"/>
              <a:ext cx="147160" cy="30396"/>
            </a:xfrm>
            <a:custGeom>
              <a:avLst/>
              <a:gdLst>
                <a:gd name="connsiteX0" fmla="*/ 89396 w 89820"/>
                <a:gd name="connsiteY0" fmla="*/ -70 h 18552"/>
                <a:gd name="connsiteX1" fmla="*/ -425 w 89820"/>
                <a:gd name="connsiteY1" fmla="*/ -70 h 18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820" h="18552">
                  <a:moveTo>
                    <a:pt x="89396" y="-70"/>
                  </a:moveTo>
                  <a:cubicBezTo>
                    <a:pt x="64565" y="24667"/>
                    <a:pt x="24407" y="24667"/>
                    <a:pt x="-425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/>
            <p:cNvSpPr/>
            <p:nvPr/>
          </p:nvSpPr>
          <p:spPr>
            <a:xfrm flipH="1">
              <a:off x="8994439" y="3691928"/>
              <a:ext cx="74439" cy="15996"/>
            </a:xfrm>
            <a:custGeom>
              <a:avLst/>
              <a:gdLst>
                <a:gd name="connsiteX0" fmla="*/ -425 w 45434"/>
                <a:gd name="connsiteY0" fmla="*/ -70 h 9763"/>
                <a:gd name="connsiteX1" fmla="*/ 45010 w 45434"/>
                <a:gd name="connsiteY1" fmla="*/ -70 h 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434" h="9763">
                  <a:moveTo>
                    <a:pt x="-425" y="-70"/>
                  </a:moveTo>
                  <a:cubicBezTo>
                    <a:pt x="14244" y="12027"/>
                    <a:pt x="29389" y="13837"/>
                    <a:pt x="45010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/>
            <p:cNvSpPr/>
            <p:nvPr/>
          </p:nvSpPr>
          <p:spPr>
            <a:xfrm flipH="1">
              <a:off x="8823401" y="3691928"/>
              <a:ext cx="74439" cy="15996"/>
            </a:xfrm>
            <a:custGeom>
              <a:avLst/>
              <a:gdLst>
                <a:gd name="connsiteX0" fmla="*/ -425 w 45434"/>
                <a:gd name="connsiteY0" fmla="*/ -70 h 9763"/>
                <a:gd name="connsiteX1" fmla="*/ 45010 w 45434"/>
                <a:gd name="connsiteY1" fmla="*/ -70 h 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434" h="9763">
                  <a:moveTo>
                    <a:pt x="-425" y="-70"/>
                  </a:moveTo>
                  <a:cubicBezTo>
                    <a:pt x="14244" y="12027"/>
                    <a:pt x="29389" y="13837"/>
                    <a:pt x="45010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/>
            <p:cNvSpPr/>
            <p:nvPr/>
          </p:nvSpPr>
          <p:spPr>
            <a:xfrm flipH="1">
              <a:off x="9028149" y="1977019"/>
              <a:ext cx="935091" cy="935093"/>
            </a:xfrm>
            <a:custGeom>
              <a:avLst/>
              <a:gdLst>
                <a:gd name="connsiteX0" fmla="*/ 570738 w 570737"/>
                <a:gd name="connsiteY0" fmla="*/ 285369 h 570738"/>
                <a:gd name="connsiteX1" fmla="*/ 285369 w 570737"/>
                <a:gd name="connsiteY1" fmla="*/ 570738 h 570738"/>
                <a:gd name="connsiteX2" fmla="*/ 0 w 570737"/>
                <a:gd name="connsiteY2" fmla="*/ 285369 h 570738"/>
                <a:gd name="connsiteX3" fmla="*/ 285369 w 570737"/>
                <a:gd name="connsiteY3" fmla="*/ 0 h 570738"/>
                <a:gd name="connsiteX4" fmla="*/ 570738 w 570737"/>
                <a:gd name="connsiteY4" fmla="*/ 285369 h 57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0737" h="570738">
                  <a:moveTo>
                    <a:pt x="570738" y="285369"/>
                  </a:moveTo>
                  <a:cubicBezTo>
                    <a:pt x="570738" y="442974"/>
                    <a:pt x="442974" y="570738"/>
                    <a:pt x="285369" y="570738"/>
                  </a:cubicBezTo>
                  <a:cubicBezTo>
                    <a:pt x="127764" y="570738"/>
                    <a:pt x="0" y="442974"/>
                    <a:pt x="0" y="285369"/>
                  </a:cubicBezTo>
                  <a:cubicBezTo>
                    <a:pt x="0" y="127764"/>
                    <a:pt x="127764" y="0"/>
                    <a:pt x="285369" y="0"/>
                  </a:cubicBezTo>
                  <a:cubicBezTo>
                    <a:pt x="442974" y="0"/>
                    <a:pt x="570738" y="127764"/>
                    <a:pt x="570738" y="28536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/>
            <p:cNvSpPr/>
            <p:nvPr/>
          </p:nvSpPr>
          <p:spPr>
            <a:xfrm rot="3031801" flipH="1">
              <a:off x="9153561" y="2102610"/>
              <a:ext cx="684154" cy="684154"/>
            </a:xfrm>
            <a:custGeom>
              <a:avLst/>
              <a:gdLst>
                <a:gd name="connsiteX0" fmla="*/ 417152 w 417576"/>
                <a:gd name="connsiteY0" fmla="*/ 208719 h 417576"/>
                <a:gd name="connsiteX1" fmla="*/ 208364 w 417576"/>
                <a:gd name="connsiteY1" fmla="*/ 417507 h 417576"/>
                <a:gd name="connsiteX2" fmla="*/ -424 w 417576"/>
                <a:gd name="connsiteY2" fmla="*/ 208719 h 417576"/>
                <a:gd name="connsiteX3" fmla="*/ 208364 w 417576"/>
                <a:gd name="connsiteY3" fmla="*/ -69 h 417576"/>
                <a:gd name="connsiteX4" fmla="*/ 417152 w 417576"/>
                <a:gd name="connsiteY4" fmla="*/ 208719 h 417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76" h="417576">
                  <a:moveTo>
                    <a:pt x="417152" y="208719"/>
                  </a:moveTo>
                  <a:cubicBezTo>
                    <a:pt x="417152" y="324029"/>
                    <a:pt x="323674" y="417507"/>
                    <a:pt x="208364" y="417507"/>
                  </a:cubicBezTo>
                  <a:cubicBezTo>
                    <a:pt x="93053" y="417507"/>
                    <a:pt x="-424" y="324029"/>
                    <a:pt x="-424" y="208719"/>
                  </a:cubicBezTo>
                  <a:cubicBezTo>
                    <a:pt x="-424" y="93408"/>
                    <a:pt x="93053" y="-69"/>
                    <a:pt x="208364" y="-69"/>
                  </a:cubicBezTo>
                  <a:cubicBezTo>
                    <a:pt x="323674" y="-69"/>
                    <a:pt x="417152" y="93408"/>
                    <a:pt x="417152" y="20871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/>
            <p:cNvSpPr/>
            <p:nvPr/>
          </p:nvSpPr>
          <p:spPr>
            <a:xfrm flipH="1">
              <a:off x="9480088" y="2102489"/>
              <a:ext cx="15606" cy="40418"/>
            </a:xfrm>
            <a:custGeom>
              <a:avLst/>
              <a:gdLst>
                <a:gd name="connsiteX0" fmla="*/ 0 w 9525"/>
                <a:gd name="connsiteY0" fmla="*/ 0 h 24669"/>
                <a:gd name="connsiteX1" fmla="*/ 0 w 9525"/>
                <a:gd name="connsiteY1" fmla="*/ 24670 h 24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4669">
                  <a:moveTo>
                    <a:pt x="0" y="0"/>
                  </a:moveTo>
                  <a:lnTo>
                    <a:pt x="0" y="2467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/>
            <p:cNvSpPr/>
            <p:nvPr/>
          </p:nvSpPr>
          <p:spPr>
            <a:xfrm flipH="1">
              <a:off x="9480088" y="2746380"/>
              <a:ext cx="15606" cy="40262"/>
            </a:xfrm>
            <a:custGeom>
              <a:avLst/>
              <a:gdLst>
                <a:gd name="connsiteX0" fmla="*/ 0 w 9525"/>
                <a:gd name="connsiteY0" fmla="*/ 0 h 24574"/>
                <a:gd name="connsiteX1" fmla="*/ 0 w 9525"/>
                <a:gd name="connsiteY1" fmla="*/ 24575 h 24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4574">
                  <a:moveTo>
                    <a:pt x="0" y="0"/>
                  </a:moveTo>
                  <a:lnTo>
                    <a:pt x="0" y="24575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/>
            <p:cNvSpPr/>
            <p:nvPr/>
          </p:nvSpPr>
          <p:spPr>
            <a:xfrm flipH="1">
              <a:off x="9153617" y="2444565"/>
              <a:ext cx="40262" cy="15606"/>
            </a:xfrm>
            <a:custGeom>
              <a:avLst/>
              <a:gdLst>
                <a:gd name="connsiteX0" fmla="*/ 24574 w 24574"/>
                <a:gd name="connsiteY0" fmla="*/ 0 h 9525"/>
                <a:gd name="connsiteX1" fmla="*/ 0 w 24574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574" h="9525">
                  <a:moveTo>
                    <a:pt x="24574" y="0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/>
            <p:cNvSpPr/>
            <p:nvPr/>
          </p:nvSpPr>
          <p:spPr>
            <a:xfrm flipH="1">
              <a:off x="9797353" y="2444565"/>
              <a:ext cx="40418" cy="15606"/>
            </a:xfrm>
            <a:custGeom>
              <a:avLst/>
              <a:gdLst>
                <a:gd name="connsiteX0" fmla="*/ 24670 w 24669"/>
                <a:gd name="connsiteY0" fmla="*/ 0 h 9525"/>
                <a:gd name="connsiteX1" fmla="*/ 0 w 2466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669" h="9525">
                  <a:moveTo>
                    <a:pt x="24670" y="0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/>
            <p:cNvSpPr/>
            <p:nvPr/>
          </p:nvSpPr>
          <p:spPr>
            <a:xfrm flipH="1">
              <a:off x="9709024" y="2202678"/>
              <a:ext cx="28557" cy="28557"/>
            </a:xfrm>
            <a:custGeom>
              <a:avLst/>
              <a:gdLst>
                <a:gd name="connsiteX0" fmla="*/ 0 w 17430"/>
                <a:gd name="connsiteY0" fmla="*/ 0 h 17430"/>
                <a:gd name="connsiteX1" fmla="*/ 17431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0" y="0"/>
                  </a:moveTo>
                  <a:lnTo>
                    <a:pt x="17431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/>
            <p:cNvSpPr/>
            <p:nvPr/>
          </p:nvSpPr>
          <p:spPr>
            <a:xfrm flipH="1">
              <a:off x="9253807" y="2657896"/>
              <a:ext cx="28557" cy="28557"/>
            </a:xfrm>
            <a:custGeom>
              <a:avLst/>
              <a:gdLst>
                <a:gd name="connsiteX0" fmla="*/ 0 w 17430"/>
                <a:gd name="connsiteY0" fmla="*/ 0 h 17430"/>
                <a:gd name="connsiteX1" fmla="*/ 17431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0" y="0"/>
                  </a:moveTo>
                  <a:lnTo>
                    <a:pt x="17431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/>
            <p:cNvSpPr/>
            <p:nvPr/>
          </p:nvSpPr>
          <p:spPr>
            <a:xfrm flipH="1">
              <a:off x="9253807" y="2202678"/>
              <a:ext cx="28557" cy="28557"/>
            </a:xfrm>
            <a:custGeom>
              <a:avLst/>
              <a:gdLst>
                <a:gd name="connsiteX0" fmla="*/ 17431 w 17430"/>
                <a:gd name="connsiteY0" fmla="*/ 0 h 17430"/>
                <a:gd name="connsiteX1" fmla="*/ 0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17431" y="0"/>
                  </a:moveTo>
                  <a:lnTo>
                    <a:pt x="0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 flipH="1">
              <a:off x="9709024" y="2657896"/>
              <a:ext cx="28557" cy="28557"/>
            </a:xfrm>
            <a:custGeom>
              <a:avLst/>
              <a:gdLst>
                <a:gd name="connsiteX0" fmla="*/ 17431 w 17430"/>
                <a:gd name="connsiteY0" fmla="*/ 0 h 17430"/>
                <a:gd name="connsiteX1" fmla="*/ 0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17431" y="0"/>
                  </a:moveTo>
                  <a:lnTo>
                    <a:pt x="0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9442790" y="2392443"/>
              <a:ext cx="105807" cy="105806"/>
            </a:xfrm>
            <a:custGeom>
              <a:avLst/>
              <a:gdLst>
                <a:gd name="connsiteX0" fmla="*/ 64155 w 64580"/>
                <a:gd name="connsiteY0" fmla="*/ 32125 h 64579"/>
                <a:gd name="connsiteX1" fmla="*/ 31961 w 64580"/>
                <a:gd name="connsiteY1" fmla="*/ 64510 h 64579"/>
                <a:gd name="connsiteX2" fmla="*/ -424 w 64580"/>
                <a:gd name="connsiteY2" fmla="*/ 32315 h 64579"/>
                <a:gd name="connsiteX3" fmla="*/ 31770 w 64580"/>
                <a:gd name="connsiteY3" fmla="*/ -70 h 64579"/>
                <a:gd name="connsiteX4" fmla="*/ 31866 w 64580"/>
                <a:gd name="connsiteY4" fmla="*/ -70 h 64579"/>
                <a:gd name="connsiteX5" fmla="*/ 64155 w 64580"/>
                <a:gd name="connsiteY5" fmla="*/ 32125 h 6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80" h="64579">
                  <a:moveTo>
                    <a:pt x="64155" y="32125"/>
                  </a:moveTo>
                  <a:cubicBezTo>
                    <a:pt x="64212" y="49956"/>
                    <a:pt x="49792" y="64453"/>
                    <a:pt x="31961" y="64510"/>
                  </a:cubicBezTo>
                  <a:cubicBezTo>
                    <a:pt x="14130" y="64567"/>
                    <a:pt x="-367" y="50146"/>
                    <a:pt x="-424" y="32315"/>
                  </a:cubicBezTo>
                  <a:cubicBezTo>
                    <a:pt x="-472" y="14483"/>
                    <a:pt x="13939" y="-17"/>
                    <a:pt x="31770" y="-70"/>
                  </a:cubicBezTo>
                  <a:cubicBezTo>
                    <a:pt x="31799" y="-70"/>
                    <a:pt x="31837" y="-70"/>
                    <a:pt x="31866" y="-70"/>
                  </a:cubicBezTo>
                  <a:cubicBezTo>
                    <a:pt x="49658" y="-70"/>
                    <a:pt x="64108" y="14329"/>
                    <a:pt x="64155" y="32125"/>
                  </a:cubicBezTo>
                  <a:close/>
                </a:path>
              </a:pathLst>
            </a:custGeom>
            <a:solidFill>
              <a:srgbClr val="92C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9442790" y="2392443"/>
              <a:ext cx="105807" cy="105806"/>
            </a:xfrm>
            <a:custGeom>
              <a:avLst/>
              <a:gdLst>
                <a:gd name="connsiteX0" fmla="*/ 64155 w 64580"/>
                <a:gd name="connsiteY0" fmla="*/ 32125 h 64579"/>
                <a:gd name="connsiteX1" fmla="*/ 31961 w 64580"/>
                <a:gd name="connsiteY1" fmla="*/ 64510 h 64579"/>
                <a:gd name="connsiteX2" fmla="*/ -424 w 64580"/>
                <a:gd name="connsiteY2" fmla="*/ 32315 h 64579"/>
                <a:gd name="connsiteX3" fmla="*/ 31770 w 64580"/>
                <a:gd name="connsiteY3" fmla="*/ -70 h 64579"/>
                <a:gd name="connsiteX4" fmla="*/ 31866 w 64580"/>
                <a:gd name="connsiteY4" fmla="*/ -70 h 64579"/>
                <a:gd name="connsiteX5" fmla="*/ 64155 w 64580"/>
                <a:gd name="connsiteY5" fmla="*/ 32125 h 6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80" h="64579">
                  <a:moveTo>
                    <a:pt x="64155" y="32125"/>
                  </a:moveTo>
                  <a:cubicBezTo>
                    <a:pt x="64212" y="49956"/>
                    <a:pt x="49792" y="64453"/>
                    <a:pt x="31961" y="64510"/>
                  </a:cubicBezTo>
                  <a:cubicBezTo>
                    <a:pt x="14130" y="64567"/>
                    <a:pt x="-367" y="50146"/>
                    <a:pt x="-424" y="32315"/>
                  </a:cubicBezTo>
                  <a:cubicBezTo>
                    <a:pt x="-472" y="14483"/>
                    <a:pt x="13939" y="-17"/>
                    <a:pt x="31770" y="-70"/>
                  </a:cubicBezTo>
                  <a:cubicBezTo>
                    <a:pt x="31799" y="-70"/>
                    <a:pt x="31837" y="-70"/>
                    <a:pt x="31866" y="-70"/>
                  </a:cubicBezTo>
                  <a:cubicBezTo>
                    <a:pt x="49658" y="-70"/>
                    <a:pt x="64108" y="14329"/>
                    <a:pt x="64155" y="32125"/>
                  </a:cubicBezTo>
                  <a:close/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9480088" y="2202678"/>
              <a:ext cx="15606" cy="189139"/>
            </a:xfrm>
            <a:custGeom>
              <a:avLst/>
              <a:gdLst>
                <a:gd name="connsiteX0" fmla="*/ 0 w 9525"/>
                <a:gd name="connsiteY0" fmla="*/ 115443 h 115442"/>
                <a:gd name="connsiteX1" fmla="*/ 0 w 9525"/>
                <a:gd name="connsiteY1" fmla="*/ 0 h 115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15442">
                  <a:moveTo>
                    <a:pt x="0" y="115443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9295941" y="2444565"/>
              <a:ext cx="146849" cy="15606"/>
            </a:xfrm>
            <a:custGeom>
              <a:avLst/>
              <a:gdLst>
                <a:gd name="connsiteX0" fmla="*/ 0 w 89630"/>
                <a:gd name="connsiteY0" fmla="*/ 0 h 9525"/>
                <a:gd name="connsiteX1" fmla="*/ 89630 w 8963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630" h="9525">
                  <a:moveTo>
                    <a:pt x="0" y="0"/>
                  </a:moveTo>
                  <a:lnTo>
                    <a:pt x="8963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7322758" y="5878441"/>
              <a:ext cx="3901422" cy="15606"/>
            </a:xfrm>
            <a:custGeom>
              <a:avLst/>
              <a:gdLst>
                <a:gd name="connsiteX0" fmla="*/ 0 w 2381250"/>
                <a:gd name="connsiteY0" fmla="*/ 0 h 9525"/>
                <a:gd name="connsiteX1" fmla="*/ 73057 w 2381250"/>
                <a:gd name="connsiteY1" fmla="*/ 0 h 9525"/>
                <a:gd name="connsiteX2" fmla="*/ 2236851 w 2381250"/>
                <a:gd name="connsiteY2" fmla="*/ 0 h 9525"/>
                <a:gd name="connsiteX3" fmla="*/ 2381250 w 23812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0" h="9525">
                  <a:moveTo>
                    <a:pt x="0" y="0"/>
                  </a:moveTo>
                  <a:lnTo>
                    <a:pt x="73057" y="0"/>
                  </a:lnTo>
                  <a:lnTo>
                    <a:pt x="2236851" y="0"/>
                  </a:lnTo>
                  <a:lnTo>
                    <a:pt x="238125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10055313" y="3614681"/>
              <a:ext cx="891397" cy="455997"/>
            </a:xfrm>
            <a:custGeom>
              <a:avLst/>
              <a:gdLst>
                <a:gd name="connsiteX0" fmla="*/ 544068 w 544068"/>
                <a:gd name="connsiteY0" fmla="*/ 0 h 278320"/>
                <a:gd name="connsiteX1" fmla="*/ 488156 w 544068"/>
                <a:gd name="connsiteY1" fmla="*/ 278321 h 278320"/>
                <a:gd name="connsiteX2" fmla="*/ 55912 w 544068"/>
                <a:gd name="connsiteY2" fmla="*/ 278321 h 278320"/>
                <a:gd name="connsiteX3" fmla="*/ 0 w 544068"/>
                <a:gd name="connsiteY3" fmla="*/ 0 h 278320"/>
                <a:gd name="connsiteX4" fmla="*/ 544068 w 544068"/>
                <a:gd name="connsiteY4" fmla="*/ 0 h 27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4068" h="278320">
                  <a:moveTo>
                    <a:pt x="544068" y="0"/>
                  </a:moveTo>
                  <a:lnTo>
                    <a:pt x="488156" y="278321"/>
                  </a:lnTo>
                  <a:lnTo>
                    <a:pt x="55912" y="278321"/>
                  </a:lnTo>
                  <a:lnTo>
                    <a:pt x="0" y="0"/>
                  </a:lnTo>
                  <a:lnTo>
                    <a:pt x="544068" y="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10654573" y="2853818"/>
              <a:ext cx="325896" cy="572033"/>
            </a:xfrm>
            <a:custGeom>
              <a:avLst/>
              <a:gdLst>
                <a:gd name="connsiteX0" fmla="*/ 198488 w 198912"/>
                <a:gd name="connsiteY0" fmla="*/ 349074 h 349143"/>
                <a:gd name="connsiteX1" fmla="*/ 57994 w 198912"/>
                <a:gd name="connsiteY1" fmla="*/ 349074 h 349143"/>
                <a:gd name="connsiteX2" fmla="*/ 9702 w 198912"/>
                <a:gd name="connsiteY2" fmla="*/ 199341 h 349143"/>
                <a:gd name="connsiteX3" fmla="*/ 654 w 198912"/>
                <a:gd name="connsiteY3" fmla="*/ 99233 h 349143"/>
                <a:gd name="connsiteX4" fmla="*/ 48945 w 198912"/>
                <a:gd name="connsiteY4" fmla="*/ 13508 h 349143"/>
                <a:gd name="connsiteX5" fmla="*/ 129908 w 198912"/>
                <a:gd name="connsiteY5" fmla="*/ 8650 h 349143"/>
                <a:gd name="connsiteX6" fmla="*/ 127622 w 198912"/>
                <a:gd name="connsiteY6" fmla="*/ 51608 h 349143"/>
                <a:gd name="connsiteX7" fmla="*/ 198488 w 198912"/>
                <a:gd name="connsiteY7" fmla="*/ 349074 h 349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912" h="349143">
                  <a:moveTo>
                    <a:pt x="198488" y="349074"/>
                  </a:moveTo>
                  <a:lnTo>
                    <a:pt x="57994" y="349074"/>
                  </a:lnTo>
                  <a:cubicBezTo>
                    <a:pt x="37668" y="300630"/>
                    <a:pt x="21513" y="250538"/>
                    <a:pt x="9702" y="199341"/>
                  </a:cubicBezTo>
                  <a:cubicBezTo>
                    <a:pt x="787" y="166775"/>
                    <a:pt x="-2280" y="132876"/>
                    <a:pt x="654" y="99233"/>
                  </a:cubicBezTo>
                  <a:cubicBezTo>
                    <a:pt x="3749" y="65067"/>
                    <a:pt x="21323" y="33863"/>
                    <a:pt x="48945" y="13508"/>
                  </a:cubicBezTo>
                  <a:cubicBezTo>
                    <a:pt x="73062" y="-2665"/>
                    <a:pt x="104038" y="-4523"/>
                    <a:pt x="129908" y="8650"/>
                  </a:cubicBezTo>
                  <a:cubicBezTo>
                    <a:pt x="128374" y="22919"/>
                    <a:pt x="127612" y="37254"/>
                    <a:pt x="127622" y="51608"/>
                  </a:cubicBezTo>
                  <a:cubicBezTo>
                    <a:pt x="127622" y="140286"/>
                    <a:pt x="155625" y="265826"/>
                    <a:pt x="198488" y="34907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10021598" y="2854285"/>
              <a:ext cx="326011" cy="571565"/>
            </a:xfrm>
            <a:custGeom>
              <a:avLst/>
              <a:gdLst>
                <a:gd name="connsiteX0" fmla="*/ 188456 w 198982"/>
                <a:gd name="connsiteY0" fmla="*/ 199055 h 348857"/>
                <a:gd name="connsiteX1" fmla="*/ 140260 w 198982"/>
                <a:gd name="connsiteY1" fmla="*/ 348788 h 348857"/>
                <a:gd name="connsiteX2" fmla="*/ -425 w 198982"/>
                <a:gd name="connsiteY2" fmla="*/ 348788 h 348857"/>
                <a:gd name="connsiteX3" fmla="*/ 70537 w 198982"/>
                <a:gd name="connsiteY3" fmla="*/ 51608 h 348857"/>
                <a:gd name="connsiteX4" fmla="*/ 68251 w 198982"/>
                <a:gd name="connsiteY4" fmla="*/ 8650 h 348857"/>
                <a:gd name="connsiteX5" fmla="*/ 149118 w 198982"/>
                <a:gd name="connsiteY5" fmla="*/ 13508 h 348857"/>
                <a:gd name="connsiteX6" fmla="*/ 197505 w 198982"/>
                <a:gd name="connsiteY6" fmla="*/ 99233 h 348857"/>
                <a:gd name="connsiteX7" fmla="*/ 188456 w 198982"/>
                <a:gd name="connsiteY7" fmla="*/ 199055 h 34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982" h="348857">
                  <a:moveTo>
                    <a:pt x="188456" y="199055"/>
                  </a:moveTo>
                  <a:cubicBezTo>
                    <a:pt x="176636" y="250233"/>
                    <a:pt x="160510" y="300325"/>
                    <a:pt x="140260" y="348788"/>
                  </a:cubicBezTo>
                  <a:lnTo>
                    <a:pt x="-425" y="348788"/>
                  </a:lnTo>
                  <a:cubicBezTo>
                    <a:pt x="42438" y="265540"/>
                    <a:pt x="70537" y="140000"/>
                    <a:pt x="70537" y="51608"/>
                  </a:cubicBezTo>
                  <a:cubicBezTo>
                    <a:pt x="70546" y="37254"/>
                    <a:pt x="69784" y="22919"/>
                    <a:pt x="68251" y="8650"/>
                  </a:cubicBezTo>
                  <a:cubicBezTo>
                    <a:pt x="94092" y="-4523"/>
                    <a:pt x="125039" y="-2665"/>
                    <a:pt x="149118" y="13508"/>
                  </a:cubicBezTo>
                  <a:cubicBezTo>
                    <a:pt x="177217" y="32558"/>
                    <a:pt x="193123" y="65419"/>
                    <a:pt x="197505" y="99233"/>
                  </a:cubicBezTo>
                  <a:cubicBezTo>
                    <a:pt x="200391" y="132780"/>
                    <a:pt x="197333" y="166575"/>
                    <a:pt x="188456" y="19905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/>
            <p:cNvSpPr/>
            <p:nvPr/>
          </p:nvSpPr>
          <p:spPr>
            <a:xfrm flipH="1">
              <a:off x="10231347" y="2514479"/>
              <a:ext cx="539333" cy="911370"/>
            </a:xfrm>
            <a:custGeom>
              <a:avLst/>
              <a:gdLst>
                <a:gd name="connsiteX0" fmla="*/ 328760 w 329184"/>
                <a:gd name="connsiteY0" fmla="*/ 259010 h 556259"/>
                <a:gd name="connsiteX1" fmla="*/ 257798 w 329184"/>
                <a:gd name="connsiteY1" fmla="*/ 556190 h 556259"/>
                <a:gd name="connsiteX2" fmla="*/ 70442 w 329184"/>
                <a:gd name="connsiteY2" fmla="*/ 556190 h 556259"/>
                <a:gd name="connsiteX3" fmla="*/ -424 w 329184"/>
                <a:gd name="connsiteY3" fmla="*/ 259010 h 556259"/>
                <a:gd name="connsiteX4" fmla="*/ 1861 w 329184"/>
                <a:gd name="connsiteY4" fmla="*/ 216053 h 556259"/>
                <a:gd name="connsiteX5" fmla="*/ 163787 w 329184"/>
                <a:gd name="connsiteY5" fmla="*/ -70 h 556259"/>
                <a:gd name="connsiteX6" fmla="*/ 325712 w 329184"/>
                <a:gd name="connsiteY6" fmla="*/ 216053 h 556259"/>
                <a:gd name="connsiteX7" fmla="*/ 328760 w 329184"/>
                <a:gd name="connsiteY7" fmla="*/ 259010 h 556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184" h="556259">
                  <a:moveTo>
                    <a:pt x="328760" y="259010"/>
                  </a:moveTo>
                  <a:cubicBezTo>
                    <a:pt x="328760" y="347402"/>
                    <a:pt x="300661" y="472942"/>
                    <a:pt x="257798" y="556190"/>
                  </a:cubicBezTo>
                  <a:lnTo>
                    <a:pt x="70442" y="556190"/>
                  </a:lnTo>
                  <a:cubicBezTo>
                    <a:pt x="27674" y="472942"/>
                    <a:pt x="-424" y="347402"/>
                    <a:pt x="-424" y="259010"/>
                  </a:cubicBezTo>
                  <a:cubicBezTo>
                    <a:pt x="-434" y="244656"/>
                    <a:pt x="328" y="230321"/>
                    <a:pt x="1861" y="216053"/>
                  </a:cubicBezTo>
                  <a:cubicBezTo>
                    <a:pt x="14720" y="93371"/>
                    <a:pt x="82538" y="-70"/>
                    <a:pt x="163787" y="-70"/>
                  </a:cubicBezTo>
                  <a:cubicBezTo>
                    <a:pt x="245035" y="-70"/>
                    <a:pt x="313139" y="93371"/>
                    <a:pt x="325712" y="216053"/>
                  </a:cubicBezTo>
                  <a:cubicBezTo>
                    <a:pt x="327502" y="230302"/>
                    <a:pt x="328522" y="244647"/>
                    <a:pt x="328760" y="25901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/>
            <p:cNvSpPr/>
            <p:nvPr/>
          </p:nvSpPr>
          <p:spPr>
            <a:xfrm flipH="1">
              <a:off x="10018330" y="3425851"/>
              <a:ext cx="965367" cy="188828"/>
            </a:xfrm>
            <a:custGeom>
              <a:avLst/>
              <a:gdLst>
                <a:gd name="connsiteX0" fmla="*/ 588792 w 589216"/>
                <a:gd name="connsiteY0" fmla="*/ 15551 h 115252"/>
                <a:gd name="connsiteX1" fmla="*/ 588792 w 589216"/>
                <a:gd name="connsiteY1" fmla="*/ 99657 h 115252"/>
                <a:gd name="connsiteX2" fmla="*/ 573076 w 589216"/>
                <a:gd name="connsiteY2" fmla="*/ 115183 h 115252"/>
                <a:gd name="connsiteX3" fmla="*/ 15292 w 589216"/>
                <a:gd name="connsiteY3" fmla="*/ 115183 h 115252"/>
                <a:gd name="connsiteX4" fmla="*/ -425 w 589216"/>
                <a:gd name="connsiteY4" fmla="*/ 99657 h 115252"/>
                <a:gd name="connsiteX5" fmla="*/ -425 w 589216"/>
                <a:gd name="connsiteY5" fmla="*/ 15551 h 115252"/>
                <a:gd name="connsiteX6" fmla="*/ 15292 w 589216"/>
                <a:gd name="connsiteY6" fmla="*/ -70 h 115252"/>
                <a:gd name="connsiteX7" fmla="*/ 573076 w 589216"/>
                <a:gd name="connsiteY7" fmla="*/ -70 h 115252"/>
                <a:gd name="connsiteX8" fmla="*/ 588792 w 589216"/>
                <a:gd name="connsiteY8" fmla="*/ 15551 h 11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216" h="115252">
                  <a:moveTo>
                    <a:pt x="588792" y="15551"/>
                  </a:moveTo>
                  <a:lnTo>
                    <a:pt x="588792" y="99657"/>
                  </a:lnTo>
                  <a:cubicBezTo>
                    <a:pt x="588687" y="108258"/>
                    <a:pt x="581677" y="115183"/>
                    <a:pt x="573076" y="115183"/>
                  </a:cubicBezTo>
                  <a:lnTo>
                    <a:pt x="15292" y="115183"/>
                  </a:lnTo>
                  <a:cubicBezTo>
                    <a:pt x="6681" y="115183"/>
                    <a:pt x="-320" y="108258"/>
                    <a:pt x="-425" y="99657"/>
                  </a:cubicBezTo>
                  <a:lnTo>
                    <a:pt x="-425" y="15551"/>
                  </a:lnTo>
                  <a:cubicBezTo>
                    <a:pt x="-377" y="6912"/>
                    <a:pt x="6653" y="-70"/>
                    <a:pt x="15292" y="-70"/>
                  </a:cubicBezTo>
                  <a:lnTo>
                    <a:pt x="573076" y="-70"/>
                  </a:lnTo>
                  <a:cubicBezTo>
                    <a:pt x="581715" y="-70"/>
                    <a:pt x="588735" y="6912"/>
                    <a:pt x="588792" y="1555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/>
            <p:cNvSpPr/>
            <p:nvPr/>
          </p:nvSpPr>
          <p:spPr>
            <a:xfrm flipH="1">
              <a:off x="10055313" y="3614681"/>
              <a:ext cx="891397" cy="455997"/>
            </a:xfrm>
            <a:custGeom>
              <a:avLst/>
              <a:gdLst>
                <a:gd name="connsiteX0" fmla="*/ 544068 w 544068"/>
                <a:gd name="connsiteY0" fmla="*/ 0 h 278320"/>
                <a:gd name="connsiteX1" fmla="*/ 488156 w 544068"/>
                <a:gd name="connsiteY1" fmla="*/ 278321 h 278320"/>
                <a:gd name="connsiteX2" fmla="*/ 55912 w 544068"/>
                <a:gd name="connsiteY2" fmla="*/ 278321 h 278320"/>
                <a:gd name="connsiteX3" fmla="*/ 0 w 544068"/>
                <a:gd name="connsiteY3" fmla="*/ 0 h 27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068" h="278320">
                  <a:moveTo>
                    <a:pt x="544068" y="0"/>
                  </a:moveTo>
                  <a:lnTo>
                    <a:pt x="488156" y="278321"/>
                  </a:lnTo>
                  <a:lnTo>
                    <a:pt x="55912" y="278321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/>
            <p:cNvSpPr/>
            <p:nvPr/>
          </p:nvSpPr>
          <p:spPr>
            <a:xfrm flipH="1">
              <a:off x="10018485" y="3425851"/>
              <a:ext cx="965212" cy="188828"/>
            </a:xfrm>
            <a:custGeom>
              <a:avLst/>
              <a:gdLst>
                <a:gd name="connsiteX0" fmla="*/ 573500 w 589121"/>
                <a:gd name="connsiteY0" fmla="*/ 0 h 115252"/>
                <a:gd name="connsiteX1" fmla="*/ 589121 w 589121"/>
                <a:gd name="connsiteY1" fmla="*/ 0 h 115252"/>
                <a:gd name="connsiteX2" fmla="*/ 589121 w 589121"/>
                <a:gd name="connsiteY2" fmla="*/ 115252 h 115252"/>
                <a:gd name="connsiteX3" fmla="*/ 573500 w 589121"/>
                <a:gd name="connsiteY3" fmla="*/ 115252 h 115252"/>
                <a:gd name="connsiteX4" fmla="*/ 15621 w 589121"/>
                <a:gd name="connsiteY4" fmla="*/ 115252 h 115252"/>
                <a:gd name="connsiteX5" fmla="*/ 0 w 589121"/>
                <a:gd name="connsiteY5" fmla="*/ 115252 h 115252"/>
                <a:gd name="connsiteX6" fmla="*/ 0 w 589121"/>
                <a:gd name="connsiteY6" fmla="*/ 0 h 115252"/>
                <a:gd name="connsiteX7" fmla="*/ 15621 w 589121"/>
                <a:gd name="connsiteY7" fmla="*/ 0 h 11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9121" h="115252">
                  <a:moveTo>
                    <a:pt x="573500" y="0"/>
                  </a:moveTo>
                  <a:cubicBezTo>
                    <a:pt x="582128" y="0"/>
                    <a:pt x="589121" y="0"/>
                    <a:pt x="589121" y="0"/>
                  </a:cubicBezTo>
                  <a:lnTo>
                    <a:pt x="589121" y="115252"/>
                  </a:lnTo>
                  <a:cubicBezTo>
                    <a:pt x="589121" y="115252"/>
                    <a:pt x="582128" y="115252"/>
                    <a:pt x="573500" y="115252"/>
                  </a:cubicBezTo>
                  <a:lnTo>
                    <a:pt x="15621" y="115252"/>
                  </a:lnTo>
                  <a:cubicBezTo>
                    <a:pt x="6994" y="115252"/>
                    <a:pt x="0" y="115252"/>
                    <a:pt x="0" y="115252"/>
                  </a:cubicBezTo>
                  <a:lnTo>
                    <a:pt x="0" y="0"/>
                  </a:lnTo>
                  <a:cubicBezTo>
                    <a:pt x="0" y="0"/>
                    <a:pt x="6994" y="0"/>
                    <a:pt x="15621" y="0"/>
                  </a:cubicBezTo>
                  <a:close/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/>
            <p:cNvSpPr/>
            <p:nvPr/>
          </p:nvSpPr>
          <p:spPr>
            <a:xfrm flipH="1">
              <a:off x="10485406" y="2648688"/>
              <a:ext cx="15606" cy="714583"/>
            </a:xfrm>
            <a:custGeom>
              <a:avLst/>
              <a:gdLst>
                <a:gd name="connsiteX0" fmla="*/ 0 w 9525"/>
                <a:gd name="connsiteY0" fmla="*/ 0 h 436149"/>
                <a:gd name="connsiteX1" fmla="*/ 0 w 9525"/>
                <a:gd name="connsiteY1" fmla="*/ 436150 h 436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36149">
                  <a:moveTo>
                    <a:pt x="0" y="0"/>
                  </a:moveTo>
                  <a:lnTo>
                    <a:pt x="0" y="43615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/>
            <p:cNvSpPr/>
            <p:nvPr/>
          </p:nvSpPr>
          <p:spPr>
            <a:xfrm flipH="1">
              <a:off x="10396612" y="2826437"/>
              <a:ext cx="208803" cy="104402"/>
            </a:xfrm>
            <a:custGeom>
              <a:avLst/>
              <a:gdLst>
                <a:gd name="connsiteX0" fmla="*/ 127444 w 127444"/>
                <a:gd name="connsiteY0" fmla="*/ 0 h 63722"/>
                <a:gd name="connsiteX1" fmla="*/ 63722 w 127444"/>
                <a:gd name="connsiteY1" fmla="*/ 63722 h 63722"/>
                <a:gd name="connsiteX2" fmla="*/ 0 w 127444"/>
                <a:gd name="connsiteY2" fmla="*/ 0 h 6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444" h="63722">
                  <a:moveTo>
                    <a:pt x="127444" y="0"/>
                  </a:moveTo>
                  <a:lnTo>
                    <a:pt x="63722" y="63722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/>
            <p:cNvSpPr/>
            <p:nvPr/>
          </p:nvSpPr>
          <p:spPr>
            <a:xfrm flipH="1">
              <a:off x="10335438" y="3001221"/>
              <a:ext cx="331152" cy="165576"/>
            </a:xfrm>
            <a:custGeom>
              <a:avLst/>
              <a:gdLst>
                <a:gd name="connsiteX0" fmla="*/ 202121 w 202120"/>
                <a:gd name="connsiteY0" fmla="*/ 0 h 101060"/>
                <a:gd name="connsiteX1" fmla="*/ 101060 w 202120"/>
                <a:gd name="connsiteY1" fmla="*/ 101060 h 101060"/>
                <a:gd name="connsiteX2" fmla="*/ 0 w 202120"/>
                <a:gd name="connsiteY2" fmla="*/ 0 h 10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120" h="101060">
                  <a:moveTo>
                    <a:pt x="202121" y="0"/>
                  </a:moveTo>
                  <a:lnTo>
                    <a:pt x="101060" y="10106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/>
            <p:cNvSpPr/>
            <p:nvPr/>
          </p:nvSpPr>
          <p:spPr>
            <a:xfrm flipH="1">
              <a:off x="9947479" y="4070678"/>
              <a:ext cx="1107067" cy="15606"/>
            </a:xfrm>
            <a:custGeom>
              <a:avLst/>
              <a:gdLst>
                <a:gd name="connsiteX0" fmla="*/ 0 w 675703"/>
                <a:gd name="connsiteY0" fmla="*/ 0 h 9525"/>
                <a:gd name="connsiteX1" fmla="*/ 675704 w 675703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5703" h="9525">
                  <a:moveTo>
                    <a:pt x="0" y="0"/>
                  </a:moveTo>
                  <a:lnTo>
                    <a:pt x="675704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/>
            <p:cNvSpPr/>
            <p:nvPr/>
          </p:nvSpPr>
          <p:spPr>
            <a:xfrm flipH="1">
              <a:off x="7322760" y="2271499"/>
              <a:ext cx="1387345" cy="870796"/>
            </a:xfrm>
            <a:custGeom>
              <a:avLst/>
              <a:gdLst>
                <a:gd name="connsiteX0" fmla="*/ 164358 w 846772"/>
                <a:gd name="connsiteY0" fmla="*/ 531425 h 531494"/>
                <a:gd name="connsiteX1" fmla="*/ 288183 w 846772"/>
                <a:gd name="connsiteY1" fmla="*/ 426650 h 531494"/>
                <a:gd name="connsiteX2" fmla="*/ 832156 w 846772"/>
                <a:gd name="connsiteY2" fmla="*/ 426650 h 531494"/>
                <a:gd name="connsiteX3" fmla="*/ 846348 w 846772"/>
                <a:gd name="connsiteY3" fmla="*/ 412649 h 531494"/>
                <a:gd name="connsiteX4" fmla="*/ 846348 w 846772"/>
                <a:gd name="connsiteY4" fmla="*/ 14408 h 531494"/>
                <a:gd name="connsiteX5" fmla="*/ 832061 w 846772"/>
                <a:gd name="connsiteY5" fmla="*/ -70 h 531494"/>
                <a:gd name="connsiteX6" fmla="*/ 831965 w 846772"/>
                <a:gd name="connsiteY6" fmla="*/ -70 h 531494"/>
                <a:gd name="connsiteX7" fmla="*/ 13958 w 846772"/>
                <a:gd name="connsiteY7" fmla="*/ -70 h 531494"/>
                <a:gd name="connsiteX8" fmla="*/ -425 w 846772"/>
                <a:gd name="connsiteY8" fmla="*/ 14408 h 531494"/>
                <a:gd name="connsiteX9" fmla="*/ -425 w 846772"/>
                <a:gd name="connsiteY9" fmla="*/ 412649 h 531494"/>
                <a:gd name="connsiteX10" fmla="*/ 13958 w 846772"/>
                <a:gd name="connsiteY10" fmla="*/ 427032 h 531494"/>
                <a:gd name="connsiteX11" fmla="*/ 164358 w 846772"/>
                <a:gd name="connsiteY11" fmla="*/ 427032 h 531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6772" h="531494">
                  <a:moveTo>
                    <a:pt x="164358" y="531425"/>
                  </a:moveTo>
                  <a:lnTo>
                    <a:pt x="288183" y="426650"/>
                  </a:lnTo>
                  <a:lnTo>
                    <a:pt x="832156" y="426650"/>
                  </a:lnTo>
                  <a:cubicBezTo>
                    <a:pt x="839900" y="426603"/>
                    <a:pt x="846196" y="420393"/>
                    <a:pt x="846348" y="412649"/>
                  </a:cubicBezTo>
                  <a:lnTo>
                    <a:pt x="846348" y="14408"/>
                  </a:lnTo>
                  <a:cubicBezTo>
                    <a:pt x="846396" y="6466"/>
                    <a:pt x="840004" y="-16"/>
                    <a:pt x="832061" y="-70"/>
                  </a:cubicBezTo>
                  <a:cubicBezTo>
                    <a:pt x="832032" y="-70"/>
                    <a:pt x="831994" y="-70"/>
                    <a:pt x="831965" y="-70"/>
                  </a:cubicBezTo>
                  <a:lnTo>
                    <a:pt x="13958" y="-70"/>
                  </a:lnTo>
                  <a:cubicBezTo>
                    <a:pt x="5995" y="-17"/>
                    <a:pt x="-425" y="6449"/>
                    <a:pt x="-425" y="14408"/>
                  </a:cubicBezTo>
                  <a:lnTo>
                    <a:pt x="-425" y="412649"/>
                  </a:lnTo>
                  <a:cubicBezTo>
                    <a:pt x="-425" y="420593"/>
                    <a:pt x="6015" y="427032"/>
                    <a:pt x="13958" y="427032"/>
                  </a:cubicBezTo>
                  <a:lnTo>
                    <a:pt x="164358" y="427032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/>
            <p:cNvSpPr/>
            <p:nvPr/>
          </p:nvSpPr>
          <p:spPr>
            <a:xfrm flipH="1">
              <a:off x="8285630" y="2536795"/>
              <a:ext cx="169164" cy="169165"/>
            </a:xfrm>
            <a:custGeom>
              <a:avLst/>
              <a:gdLst>
                <a:gd name="connsiteX0" fmla="*/ 103251 w 103250"/>
                <a:gd name="connsiteY0" fmla="*/ 51626 h 103251"/>
                <a:gd name="connsiteX1" fmla="*/ 51626 w 103250"/>
                <a:gd name="connsiteY1" fmla="*/ 103251 h 103251"/>
                <a:gd name="connsiteX2" fmla="*/ 0 w 103250"/>
                <a:gd name="connsiteY2" fmla="*/ 51626 h 103251"/>
                <a:gd name="connsiteX3" fmla="*/ 51626 w 103250"/>
                <a:gd name="connsiteY3" fmla="*/ 0 h 103251"/>
                <a:gd name="connsiteX4" fmla="*/ 103251 w 103250"/>
                <a:gd name="connsiteY4" fmla="*/ 51626 h 10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50" h="103251">
                  <a:moveTo>
                    <a:pt x="103251" y="51626"/>
                  </a:moveTo>
                  <a:cubicBezTo>
                    <a:pt x="103251" y="80137"/>
                    <a:pt x="80137" y="103251"/>
                    <a:pt x="51626" y="103251"/>
                  </a:cubicBezTo>
                  <a:cubicBezTo>
                    <a:pt x="23114" y="103251"/>
                    <a:pt x="0" y="80137"/>
                    <a:pt x="0" y="51626"/>
                  </a:cubicBezTo>
                  <a:cubicBezTo>
                    <a:pt x="0" y="23114"/>
                    <a:pt x="23114" y="0"/>
                    <a:pt x="51626" y="0"/>
                  </a:cubicBezTo>
                  <a:cubicBezTo>
                    <a:pt x="80137" y="0"/>
                    <a:pt x="103251" y="23114"/>
                    <a:pt x="103251" y="5162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/>
            <p:cNvSpPr/>
            <p:nvPr/>
          </p:nvSpPr>
          <p:spPr>
            <a:xfrm flipH="1">
              <a:off x="7931380" y="2536795"/>
              <a:ext cx="169165" cy="169164"/>
            </a:xfrm>
            <a:custGeom>
              <a:avLst/>
              <a:gdLst>
                <a:gd name="connsiteX0" fmla="*/ 102827 w 103251"/>
                <a:gd name="connsiteY0" fmla="*/ 51556 h 103250"/>
                <a:gd name="connsiteX1" fmla="*/ 51201 w 103251"/>
                <a:gd name="connsiteY1" fmla="*/ 103181 h 103250"/>
                <a:gd name="connsiteX2" fmla="*/ -425 w 103251"/>
                <a:gd name="connsiteY2" fmla="*/ 51556 h 103250"/>
                <a:gd name="connsiteX3" fmla="*/ 51201 w 103251"/>
                <a:gd name="connsiteY3" fmla="*/ -70 h 103250"/>
                <a:gd name="connsiteX4" fmla="*/ 102827 w 103251"/>
                <a:gd name="connsiteY4" fmla="*/ 51556 h 10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51" h="103250">
                  <a:moveTo>
                    <a:pt x="102827" y="51556"/>
                  </a:moveTo>
                  <a:cubicBezTo>
                    <a:pt x="102827" y="80064"/>
                    <a:pt x="79710" y="103181"/>
                    <a:pt x="51201" y="103181"/>
                  </a:cubicBezTo>
                  <a:cubicBezTo>
                    <a:pt x="22693" y="103181"/>
                    <a:pt x="-425" y="80064"/>
                    <a:pt x="-425" y="51556"/>
                  </a:cubicBezTo>
                  <a:cubicBezTo>
                    <a:pt x="-425" y="23048"/>
                    <a:pt x="22693" y="-70"/>
                    <a:pt x="51201" y="-70"/>
                  </a:cubicBezTo>
                  <a:cubicBezTo>
                    <a:pt x="79710" y="-70"/>
                    <a:pt x="102827" y="23048"/>
                    <a:pt x="102827" y="5155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/>
            <p:cNvSpPr/>
            <p:nvPr/>
          </p:nvSpPr>
          <p:spPr>
            <a:xfrm flipH="1">
              <a:off x="7578067" y="2536795"/>
              <a:ext cx="169165" cy="169164"/>
            </a:xfrm>
            <a:custGeom>
              <a:avLst/>
              <a:gdLst>
                <a:gd name="connsiteX0" fmla="*/ 102827 w 103251"/>
                <a:gd name="connsiteY0" fmla="*/ 51556 h 103250"/>
                <a:gd name="connsiteX1" fmla="*/ 51201 w 103251"/>
                <a:gd name="connsiteY1" fmla="*/ 103181 h 103250"/>
                <a:gd name="connsiteX2" fmla="*/ -425 w 103251"/>
                <a:gd name="connsiteY2" fmla="*/ 51556 h 103250"/>
                <a:gd name="connsiteX3" fmla="*/ 51201 w 103251"/>
                <a:gd name="connsiteY3" fmla="*/ -70 h 103250"/>
                <a:gd name="connsiteX4" fmla="*/ 102827 w 103251"/>
                <a:gd name="connsiteY4" fmla="*/ 51556 h 10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51" h="103250">
                  <a:moveTo>
                    <a:pt x="102827" y="51556"/>
                  </a:moveTo>
                  <a:cubicBezTo>
                    <a:pt x="102827" y="80064"/>
                    <a:pt x="79710" y="103181"/>
                    <a:pt x="51201" y="103181"/>
                  </a:cubicBezTo>
                  <a:cubicBezTo>
                    <a:pt x="22693" y="103181"/>
                    <a:pt x="-425" y="80064"/>
                    <a:pt x="-425" y="51556"/>
                  </a:cubicBezTo>
                  <a:cubicBezTo>
                    <a:pt x="-425" y="23048"/>
                    <a:pt x="22693" y="-70"/>
                    <a:pt x="51201" y="-70"/>
                  </a:cubicBezTo>
                  <a:cubicBezTo>
                    <a:pt x="79710" y="-70"/>
                    <a:pt x="102827" y="23048"/>
                    <a:pt x="102827" y="5155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Wordcloud generation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827655" y="2028825"/>
            <a:ext cx="6168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/>
              <a:t>python libraries: jieba and wordcloud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8C9DD02-14F5-15F1-127A-6AE5EF6768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238" y="2902097"/>
            <a:ext cx="4292600" cy="2921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>
            <p:custDataLst>
              <p:tags r:id="rId1"/>
            </p:custDataLst>
          </p:nvPr>
        </p:nvGrpSpPr>
        <p:grpSpPr>
          <a:xfrm>
            <a:off x="660399" y="1130301"/>
            <a:ext cx="10858501" cy="5003799"/>
            <a:chOff x="660399" y="1130301"/>
            <a:chExt cx="10858501" cy="5003799"/>
          </a:xfrm>
        </p:grpSpPr>
        <p:grpSp>
          <p:nvGrpSpPr>
            <p:cNvPr id="4" name="组合 3"/>
            <p:cNvGrpSpPr/>
            <p:nvPr/>
          </p:nvGrpSpPr>
          <p:grpSpPr>
            <a:xfrm>
              <a:off x="8530166" y="3133411"/>
              <a:ext cx="2988734" cy="3000689"/>
              <a:chOff x="7322758" y="1977019"/>
              <a:chExt cx="3901422" cy="3917028"/>
            </a:xfrm>
          </p:grpSpPr>
          <p:sp>
            <p:nvSpPr>
              <p:cNvPr id="34" name="任意多边形: 形状 33"/>
              <p:cNvSpPr/>
              <p:nvPr/>
            </p:nvSpPr>
            <p:spPr>
              <a:xfrm flipH="1">
                <a:off x="7398530" y="2011428"/>
                <a:ext cx="3761014" cy="3867013"/>
              </a:xfrm>
              <a:custGeom>
                <a:avLst/>
                <a:gdLst>
                  <a:gd name="connsiteX0" fmla="*/ 2015144 w 2295551"/>
                  <a:gd name="connsiteY0" fmla="*/ 1963272 h 2360248"/>
                  <a:gd name="connsiteX1" fmla="*/ 2196976 w 2295551"/>
                  <a:gd name="connsiteY1" fmla="*/ 2360179 h 2360248"/>
                  <a:gd name="connsiteX2" fmla="*/ 33182 w 2295551"/>
                  <a:gd name="connsiteY2" fmla="*/ 2360179 h 2360248"/>
                  <a:gd name="connsiteX3" fmla="*/ 91665 w 2295551"/>
                  <a:gd name="connsiteY3" fmla="*/ 1715051 h 2360248"/>
                  <a:gd name="connsiteX4" fmla="*/ 423707 w 2295551"/>
                  <a:gd name="connsiteY4" fmla="*/ 1447684 h 2360248"/>
                  <a:gd name="connsiteX5" fmla="*/ 793753 w 2295551"/>
                  <a:gd name="connsiteY5" fmla="*/ 1228609 h 2360248"/>
                  <a:gd name="connsiteX6" fmla="*/ 984253 w 2295551"/>
                  <a:gd name="connsiteY6" fmla="*/ 858943 h 2360248"/>
                  <a:gd name="connsiteX7" fmla="*/ 840235 w 2295551"/>
                  <a:gd name="connsiteY7" fmla="*/ 317638 h 2360248"/>
                  <a:gd name="connsiteX8" fmla="*/ 1004255 w 2295551"/>
                  <a:gd name="connsiteY8" fmla="*/ 79513 h 2360248"/>
                  <a:gd name="connsiteX9" fmla="*/ 1289243 w 2295551"/>
                  <a:gd name="connsiteY9" fmla="*/ 646 h 2360248"/>
                  <a:gd name="connsiteX10" fmla="*/ 2186403 w 2295551"/>
                  <a:gd name="connsiteY10" fmla="*/ 554810 h 2360248"/>
                  <a:gd name="connsiteX11" fmla="*/ 2144589 w 2295551"/>
                  <a:gd name="connsiteY11" fmla="*/ 1627421 h 2360248"/>
                  <a:gd name="connsiteX12" fmla="*/ 2015144 w 2295551"/>
                  <a:gd name="connsiteY12" fmla="*/ 1963272 h 2360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295551" h="2360248">
                    <a:moveTo>
                      <a:pt x="2015144" y="1963272"/>
                    </a:moveTo>
                    <a:cubicBezTo>
                      <a:pt x="2020954" y="2109005"/>
                      <a:pt x="2141541" y="2227686"/>
                      <a:pt x="2196976" y="2360179"/>
                    </a:cubicBezTo>
                    <a:lnTo>
                      <a:pt x="33182" y="2360179"/>
                    </a:lnTo>
                    <a:cubicBezTo>
                      <a:pt x="606" y="2137865"/>
                      <a:pt x="-43018" y="1917838"/>
                      <a:pt x="91665" y="1715051"/>
                    </a:cubicBezTo>
                    <a:cubicBezTo>
                      <a:pt x="171104" y="1595417"/>
                      <a:pt x="296929" y="1515026"/>
                      <a:pt x="423707" y="1447684"/>
                    </a:cubicBezTo>
                    <a:cubicBezTo>
                      <a:pt x="550485" y="1380342"/>
                      <a:pt x="683644" y="1320906"/>
                      <a:pt x="793753" y="1228609"/>
                    </a:cubicBezTo>
                    <a:cubicBezTo>
                      <a:pt x="903862" y="1136311"/>
                      <a:pt x="990063" y="1002485"/>
                      <a:pt x="984253" y="858943"/>
                    </a:cubicBezTo>
                    <a:cubicBezTo>
                      <a:pt x="976728" y="670444"/>
                      <a:pt x="815280" y="504709"/>
                      <a:pt x="840235" y="317638"/>
                    </a:cubicBezTo>
                    <a:cubicBezTo>
                      <a:pt x="853380" y="218863"/>
                      <a:pt x="919769" y="132091"/>
                      <a:pt x="1004255" y="79513"/>
                    </a:cubicBezTo>
                    <a:cubicBezTo>
                      <a:pt x="1088742" y="26935"/>
                      <a:pt x="1189612" y="4837"/>
                      <a:pt x="1289243" y="646"/>
                    </a:cubicBezTo>
                    <a:cubicBezTo>
                      <a:pt x="1660718" y="-14785"/>
                      <a:pt x="2022668" y="221054"/>
                      <a:pt x="2186403" y="554810"/>
                    </a:cubicBezTo>
                    <a:cubicBezTo>
                      <a:pt x="2350138" y="888566"/>
                      <a:pt x="2323087" y="1301189"/>
                      <a:pt x="2144589" y="1627421"/>
                    </a:cubicBezTo>
                    <a:cubicBezTo>
                      <a:pt x="2086200" y="1734005"/>
                      <a:pt x="2010286" y="1841542"/>
                      <a:pt x="2015144" y="1963272"/>
                    </a:cubicBezTo>
                    <a:close/>
                  </a:path>
                </a:pathLst>
              </a:custGeom>
              <a:solidFill>
                <a:schemeClr val="accent1">
                  <a:alpha val="1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 flipH="1">
                <a:off x="10311872" y="2801468"/>
                <a:ext cx="912308" cy="912308"/>
              </a:xfrm>
              <a:custGeom>
                <a:avLst/>
                <a:gdLst>
                  <a:gd name="connsiteX0" fmla="*/ 556832 w 556831"/>
                  <a:gd name="connsiteY0" fmla="*/ 278416 h 556831"/>
                  <a:gd name="connsiteX1" fmla="*/ 278416 w 556831"/>
                  <a:gd name="connsiteY1" fmla="*/ 556832 h 556831"/>
                  <a:gd name="connsiteX2" fmla="*/ 0 w 556831"/>
                  <a:gd name="connsiteY2" fmla="*/ 278416 h 556831"/>
                  <a:gd name="connsiteX3" fmla="*/ 278416 w 556831"/>
                  <a:gd name="connsiteY3" fmla="*/ 0 h 556831"/>
                  <a:gd name="connsiteX4" fmla="*/ 556832 w 556831"/>
                  <a:gd name="connsiteY4" fmla="*/ 278416 h 55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831" h="556831">
                    <a:moveTo>
                      <a:pt x="556832" y="278416"/>
                    </a:moveTo>
                    <a:cubicBezTo>
                      <a:pt x="556832" y="432180"/>
                      <a:pt x="432181" y="556832"/>
                      <a:pt x="278416" y="556832"/>
                    </a:cubicBezTo>
                    <a:cubicBezTo>
                      <a:pt x="124651" y="556832"/>
                      <a:pt x="0" y="432181"/>
                      <a:pt x="0" y="278416"/>
                    </a:cubicBezTo>
                    <a:cubicBezTo>
                      <a:pt x="0" y="124651"/>
                      <a:pt x="124651" y="0"/>
                      <a:pt x="278416" y="0"/>
                    </a:cubicBezTo>
                    <a:cubicBezTo>
                      <a:pt x="432181" y="0"/>
                      <a:pt x="556832" y="124651"/>
                      <a:pt x="556832" y="278416"/>
                    </a:cubicBezTo>
                    <a:close/>
                  </a:path>
                </a:pathLst>
              </a:custGeom>
              <a:solidFill>
                <a:schemeClr val="accent4">
                  <a:alpha val="1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 flipH="1">
                <a:off x="10796057" y="2164536"/>
                <a:ext cx="409146" cy="409147"/>
              </a:xfrm>
              <a:custGeom>
                <a:avLst/>
                <a:gdLst>
                  <a:gd name="connsiteX0" fmla="*/ 248882 w 249724"/>
                  <a:gd name="connsiteY0" fmla="*/ 125413 h 249725"/>
                  <a:gd name="connsiteX1" fmla="*/ 125057 w 249724"/>
                  <a:gd name="connsiteY1" fmla="*/ 249238 h 249725"/>
                  <a:gd name="connsiteX2" fmla="*/ 124190 w 249724"/>
                  <a:gd name="connsiteY2" fmla="*/ 249610 h 249725"/>
                  <a:gd name="connsiteX3" fmla="*/ 123819 w 249724"/>
                  <a:gd name="connsiteY3" fmla="*/ 249238 h 249725"/>
                  <a:gd name="connsiteX4" fmla="*/ -6 w 249724"/>
                  <a:gd name="connsiteY4" fmla="*/ 125413 h 249725"/>
                  <a:gd name="connsiteX5" fmla="*/ -378 w 249724"/>
                  <a:gd name="connsiteY5" fmla="*/ 124546 h 249725"/>
                  <a:gd name="connsiteX6" fmla="*/ -6 w 249724"/>
                  <a:gd name="connsiteY6" fmla="*/ 124175 h 249725"/>
                  <a:gd name="connsiteX7" fmla="*/ 123819 w 249724"/>
                  <a:gd name="connsiteY7" fmla="*/ 350 h 249725"/>
                  <a:gd name="connsiteX8" fmla="*/ 124685 w 249724"/>
                  <a:gd name="connsiteY8" fmla="*/ -21 h 249725"/>
                  <a:gd name="connsiteX9" fmla="*/ 125057 w 249724"/>
                  <a:gd name="connsiteY9" fmla="*/ 350 h 249725"/>
                  <a:gd name="connsiteX10" fmla="*/ 248882 w 249724"/>
                  <a:gd name="connsiteY10" fmla="*/ 124175 h 249725"/>
                  <a:gd name="connsiteX11" fmla="*/ 249253 w 249724"/>
                  <a:gd name="connsiteY11" fmla="*/ 125042 h 249725"/>
                  <a:gd name="connsiteX12" fmla="*/ 248882 w 249724"/>
                  <a:gd name="connsiteY12" fmla="*/ 125413 h 249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9724" h="249725">
                    <a:moveTo>
                      <a:pt x="248882" y="125413"/>
                    </a:moveTo>
                    <a:cubicBezTo>
                      <a:pt x="182207" y="137796"/>
                      <a:pt x="142011" y="180658"/>
                      <a:pt x="125057" y="249238"/>
                    </a:cubicBezTo>
                    <a:cubicBezTo>
                      <a:pt x="124923" y="249581"/>
                      <a:pt x="124533" y="249743"/>
                      <a:pt x="124190" y="249610"/>
                    </a:cubicBezTo>
                    <a:cubicBezTo>
                      <a:pt x="124019" y="249543"/>
                      <a:pt x="123885" y="249410"/>
                      <a:pt x="123819" y="249238"/>
                    </a:cubicBezTo>
                    <a:cubicBezTo>
                      <a:pt x="107245" y="180182"/>
                      <a:pt x="67430" y="137320"/>
                      <a:pt x="-6" y="125413"/>
                    </a:cubicBezTo>
                    <a:cubicBezTo>
                      <a:pt x="-349" y="125277"/>
                      <a:pt x="-511" y="124888"/>
                      <a:pt x="-378" y="124546"/>
                    </a:cubicBezTo>
                    <a:cubicBezTo>
                      <a:pt x="-311" y="124377"/>
                      <a:pt x="-178" y="124243"/>
                      <a:pt x="-6" y="124175"/>
                    </a:cubicBezTo>
                    <a:cubicBezTo>
                      <a:pt x="66669" y="111793"/>
                      <a:pt x="106864" y="68835"/>
                      <a:pt x="123819" y="350"/>
                    </a:cubicBezTo>
                    <a:cubicBezTo>
                      <a:pt x="123952" y="8"/>
                      <a:pt x="124342" y="-159"/>
                      <a:pt x="124685" y="-21"/>
                    </a:cubicBezTo>
                    <a:cubicBezTo>
                      <a:pt x="124857" y="46"/>
                      <a:pt x="124990" y="180"/>
                      <a:pt x="125057" y="350"/>
                    </a:cubicBezTo>
                    <a:cubicBezTo>
                      <a:pt x="141630" y="69311"/>
                      <a:pt x="181445" y="112269"/>
                      <a:pt x="248882" y="124175"/>
                    </a:cubicBezTo>
                    <a:cubicBezTo>
                      <a:pt x="249225" y="124311"/>
                      <a:pt x="249387" y="124700"/>
                      <a:pt x="249253" y="125042"/>
                    </a:cubicBezTo>
                    <a:cubicBezTo>
                      <a:pt x="249187" y="125211"/>
                      <a:pt x="249053" y="125346"/>
                      <a:pt x="248882" y="1254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 flipH="1">
                <a:off x="10796057" y="2164536"/>
                <a:ext cx="409146" cy="409147"/>
              </a:xfrm>
              <a:custGeom>
                <a:avLst/>
                <a:gdLst>
                  <a:gd name="connsiteX0" fmla="*/ 248882 w 249724"/>
                  <a:gd name="connsiteY0" fmla="*/ 125413 h 249725"/>
                  <a:gd name="connsiteX1" fmla="*/ 125057 w 249724"/>
                  <a:gd name="connsiteY1" fmla="*/ 249238 h 249725"/>
                  <a:gd name="connsiteX2" fmla="*/ 124190 w 249724"/>
                  <a:gd name="connsiteY2" fmla="*/ 249610 h 249725"/>
                  <a:gd name="connsiteX3" fmla="*/ 123819 w 249724"/>
                  <a:gd name="connsiteY3" fmla="*/ 249238 h 249725"/>
                  <a:gd name="connsiteX4" fmla="*/ -6 w 249724"/>
                  <a:gd name="connsiteY4" fmla="*/ 125413 h 249725"/>
                  <a:gd name="connsiteX5" fmla="*/ -378 w 249724"/>
                  <a:gd name="connsiteY5" fmla="*/ 124546 h 249725"/>
                  <a:gd name="connsiteX6" fmla="*/ -6 w 249724"/>
                  <a:gd name="connsiteY6" fmla="*/ 124175 h 249725"/>
                  <a:gd name="connsiteX7" fmla="*/ 123819 w 249724"/>
                  <a:gd name="connsiteY7" fmla="*/ 350 h 249725"/>
                  <a:gd name="connsiteX8" fmla="*/ 124685 w 249724"/>
                  <a:gd name="connsiteY8" fmla="*/ -21 h 249725"/>
                  <a:gd name="connsiteX9" fmla="*/ 125057 w 249724"/>
                  <a:gd name="connsiteY9" fmla="*/ 350 h 249725"/>
                  <a:gd name="connsiteX10" fmla="*/ 248882 w 249724"/>
                  <a:gd name="connsiteY10" fmla="*/ 124175 h 249725"/>
                  <a:gd name="connsiteX11" fmla="*/ 249253 w 249724"/>
                  <a:gd name="connsiteY11" fmla="*/ 125042 h 249725"/>
                  <a:gd name="connsiteX12" fmla="*/ 248882 w 249724"/>
                  <a:gd name="connsiteY12" fmla="*/ 125413 h 249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9724" h="249725">
                    <a:moveTo>
                      <a:pt x="248882" y="125413"/>
                    </a:moveTo>
                    <a:cubicBezTo>
                      <a:pt x="182207" y="137796"/>
                      <a:pt x="142011" y="180658"/>
                      <a:pt x="125057" y="249238"/>
                    </a:cubicBezTo>
                    <a:cubicBezTo>
                      <a:pt x="124923" y="249581"/>
                      <a:pt x="124533" y="249743"/>
                      <a:pt x="124190" y="249610"/>
                    </a:cubicBezTo>
                    <a:cubicBezTo>
                      <a:pt x="124019" y="249543"/>
                      <a:pt x="123885" y="249410"/>
                      <a:pt x="123819" y="249238"/>
                    </a:cubicBezTo>
                    <a:cubicBezTo>
                      <a:pt x="107245" y="180182"/>
                      <a:pt x="67430" y="137320"/>
                      <a:pt x="-6" y="125413"/>
                    </a:cubicBezTo>
                    <a:cubicBezTo>
                      <a:pt x="-349" y="125277"/>
                      <a:pt x="-511" y="124888"/>
                      <a:pt x="-378" y="124546"/>
                    </a:cubicBezTo>
                    <a:cubicBezTo>
                      <a:pt x="-311" y="124377"/>
                      <a:pt x="-178" y="124243"/>
                      <a:pt x="-6" y="124175"/>
                    </a:cubicBezTo>
                    <a:cubicBezTo>
                      <a:pt x="66669" y="111793"/>
                      <a:pt x="106864" y="68835"/>
                      <a:pt x="123819" y="350"/>
                    </a:cubicBezTo>
                    <a:cubicBezTo>
                      <a:pt x="123952" y="8"/>
                      <a:pt x="124342" y="-159"/>
                      <a:pt x="124685" y="-21"/>
                    </a:cubicBezTo>
                    <a:cubicBezTo>
                      <a:pt x="124857" y="46"/>
                      <a:pt x="124990" y="180"/>
                      <a:pt x="125057" y="350"/>
                    </a:cubicBezTo>
                    <a:cubicBezTo>
                      <a:pt x="141630" y="69311"/>
                      <a:pt x="181445" y="112269"/>
                      <a:pt x="248882" y="124175"/>
                    </a:cubicBezTo>
                    <a:cubicBezTo>
                      <a:pt x="249225" y="124311"/>
                      <a:pt x="249387" y="124700"/>
                      <a:pt x="249253" y="125042"/>
                    </a:cubicBezTo>
                    <a:cubicBezTo>
                      <a:pt x="249187" y="125211"/>
                      <a:pt x="249053" y="125346"/>
                      <a:pt x="248882" y="125413"/>
                    </a:cubicBezTo>
                    <a:close/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 flipH="1">
                <a:off x="10281459" y="2059417"/>
                <a:ext cx="249342" cy="253903"/>
              </a:xfrm>
              <a:custGeom>
                <a:avLst/>
                <a:gdLst>
                  <a:gd name="connsiteX0" fmla="*/ 151107 w 152187"/>
                  <a:gd name="connsiteY0" fmla="*/ 78321 h 154971"/>
                  <a:gd name="connsiteX1" fmla="*/ 76527 w 152187"/>
                  <a:gd name="connsiteY1" fmla="*/ 154045 h 154971"/>
                  <a:gd name="connsiteX2" fmla="*/ 75670 w 152187"/>
                  <a:gd name="connsiteY2" fmla="*/ 154902 h 154971"/>
                  <a:gd name="connsiteX3" fmla="*/ 74812 w 152187"/>
                  <a:gd name="connsiteY3" fmla="*/ 154045 h 154971"/>
                  <a:gd name="connsiteX4" fmla="*/ 231 w 152187"/>
                  <a:gd name="connsiteY4" fmla="*/ 78321 h 154971"/>
                  <a:gd name="connsiteX5" fmla="*/ -378 w 152187"/>
                  <a:gd name="connsiteY5" fmla="*/ 77119 h 154971"/>
                  <a:gd name="connsiteX6" fmla="*/ 231 w 152187"/>
                  <a:gd name="connsiteY6" fmla="*/ 76512 h 154971"/>
                  <a:gd name="connsiteX7" fmla="*/ 74812 w 152187"/>
                  <a:gd name="connsiteY7" fmla="*/ 788 h 154971"/>
                  <a:gd name="connsiteX8" fmla="*/ 75670 w 152187"/>
                  <a:gd name="connsiteY8" fmla="*/ -70 h 154971"/>
                  <a:gd name="connsiteX9" fmla="*/ 76527 w 152187"/>
                  <a:gd name="connsiteY9" fmla="*/ 788 h 154971"/>
                  <a:gd name="connsiteX10" fmla="*/ 151107 w 152187"/>
                  <a:gd name="connsiteY10" fmla="*/ 76512 h 154971"/>
                  <a:gd name="connsiteX11" fmla="*/ 151717 w 152187"/>
                  <a:gd name="connsiteY11" fmla="*/ 77714 h 154971"/>
                  <a:gd name="connsiteX12" fmla="*/ 151107 w 152187"/>
                  <a:gd name="connsiteY12" fmla="*/ 78321 h 154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2187" h="154971">
                    <a:moveTo>
                      <a:pt x="151107" y="78321"/>
                    </a:moveTo>
                    <a:cubicBezTo>
                      <a:pt x="111103" y="86608"/>
                      <a:pt x="87004" y="112707"/>
                      <a:pt x="76527" y="154045"/>
                    </a:cubicBezTo>
                    <a:cubicBezTo>
                      <a:pt x="76527" y="154518"/>
                      <a:pt x="76146" y="154902"/>
                      <a:pt x="75670" y="154902"/>
                    </a:cubicBezTo>
                    <a:cubicBezTo>
                      <a:pt x="75193" y="154902"/>
                      <a:pt x="74812" y="154518"/>
                      <a:pt x="74812" y="154045"/>
                    </a:cubicBezTo>
                    <a:cubicBezTo>
                      <a:pt x="64335" y="112707"/>
                      <a:pt x="40141" y="86608"/>
                      <a:pt x="231" y="78321"/>
                    </a:cubicBezTo>
                    <a:cubicBezTo>
                      <a:pt x="-264" y="78157"/>
                      <a:pt x="-540" y="77618"/>
                      <a:pt x="-378" y="77119"/>
                    </a:cubicBezTo>
                    <a:cubicBezTo>
                      <a:pt x="-283" y="76832"/>
                      <a:pt x="-54" y="76606"/>
                      <a:pt x="231" y="76512"/>
                    </a:cubicBezTo>
                    <a:cubicBezTo>
                      <a:pt x="40141" y="68225"/>
                      <a:pt x="64335" y="42126"/>
                      <a:pt x="74812" y="788"/>
                    </a:cubicBezTo>
                    <a:cubicBezTo>
                      <a:pt x="74812" y="314"/>
                      <a:pt x="75193" y="-70"/>
                      <a:pt x="75670" y="-70"/>
                    </a:cubicBezTo>
                    <a:cubicBezTo>
                      <a:pt x="76146" y="-70"/>
                      <a:pt x="76527" y="314"/>
                      <a:pt x="76527" y="788"/>
                    </a:cubicBezTo>
                    <a:cubicBezTo>
                      <a:pt x="87004" y="42126"/>
                      <a:pt x="111103" y="68225"/>
                      <a:pt x="151107" y="76512"/>
                    </a:cubicBezTo>
                    <a:cubicBezTo>
                      <a:pt x="151603" y="76675"/>
                      <a:pt x="151879" y="77214"/>
                      <a:pt x="151717" y="77714"/>
                    </a:cubicBezTo>
                    <a:cubicBezTo>
                      <a:pt x="151622" y="78001"/>
                      <a:pt x="151393" y="78227"/>
                      <a:pt x="151107" y="7832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 flipH="1">
                <a:off x="10281459" y="2059417"/>
                <a:ext cx="249342" cy="253903"/>
              </a:xfrm>
              <a:custGeom>
                <a:avLst/>
                <a:gdLst>
                  <a:gd name="connsiteX0" fmla="*/ 151107 w 152187"/>
                  <a:gd name="connsiteY0" fmla="*/ 78321 h 154971"/>
                  <a:gd name="connsiteX1" fmla="*/ 76527 w 152187"/>
                  <a:gd name="connsiteY1" fmla="*/ 154045 h 154971"/>
                  <a:gd name="connsiteX2" fmla="*/ 75670 w 152187"/>
                  <a:gd name="connsiteY2" fmla="*/ 154902 h 154971"/>
                  <a:gd name="connsiteX3" fmla="*/ 74812 w 152187"/>
                  <a:gd name="connsiteY3" fmla="*/ 154045 h 154971"/>
                  <a:gd name="connsiteX4" fmla="*/ 231 w 152187"/>
                  <a:gd name="connsiteY4" fmla="*/ 78321 h 154971"/>
                  <a:gd name="connsiteX5" fmla="*/ -378 w 152187"/>
                  <a:gd name="connsiteY5" fmla="*/ 77119 h 154971"/>
                  <a:gd name="connsiteX6" fmla="*/ 231 w 152187"/>
                  <a:gd name="connsiteY6" fmla="*/ 76512 h 154971"/>
                  <a:gd name="connsiteX7" fmla="*/ 74812 w 152187"/>
                  <a:gd name="connsiteY7" fmla="*/ 788 h 154971"/>
                  <a:gd name="connsiteX8" fmla="*/ 75670 w 152187"/>
                  <a:gd name="connsiteY8" fmla="*/ -70 h 154971"/>
                  <a:gd name="connsiteX9" fmla="*/ 76527 w 152187"/>
                  <a:gd name="connsiteY9" fmla="*/ 788 h 154971"/>
                  <a:gd name="connsiteX10" fmla="*/ 151107 w 152187"/>
                  <a:gd name="connsiteY10" fmla="*/ 76512 h 154971"/>
                  <a:gd name="connsiteX11" fmla="*/ 151717 w 152187"/>
                  <a:gd name="connsiteY11" fmla="*/ 77714 h 154971"/>
                  <a:gd name="connsiteX12" fmla="*/ 151107 w 152187"/>
                  <a:gd name="connsiteY12" fmla="*/ 78321 h 154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2187" h="154971">
                    <a:moveTo>
                      <a:pt x="151107" y="78321"/>
                    </a:moveTo>
                    <a:cubicBezTo>
                      <a:pt x="111103" y="86608"/>
                      <a:pt x="87004" y="112707"/>
                      <a:pt x="76527" y="154045"/>
                    </a:cubicBezTo>
                    <a:cubicBezTo>
                      <a:pt x="76527" y="154518"/>
                      <a:pt x="76146" y="154902"/>
                      <a:pt x="75670" y="154902"/>
                    </a:cubicBezTo>
                    <a:cubicBezTo>
                      <a:pt x="75193" y="154902"/>
                      <a:pt x="74812" y="154518"/>
                      <a:pt x="74812" y="154045"/>
                    </a:cubicBezTo>
                    <a:cubicBezTo>
                      <a:pt x="64335" y="112707"/>
                      <a:pt x="40141" y="86608"/>
                      <a:pt x="231" y="78321"/>
                    </a:cubicBezTo>
                    <a:cubicBezTo>
                      <a:pt x="-264" y="78157"/>
                      <a:pt x="-540" y="77618"/>
                      <a:pt x="-378" y="77119"/>
                    </a:cubicBezTo>
                    <a:cubicBezTo>
                      <a:pt x="-283" y="76832"/>
                      <a:pt x="-54" y="76606"/>
                      <a:pt x="231" y="76512"/>
                    </a:cubicBezTo>
                    <a:cubicBezTo>
                      <a:pt x="40141" y="68225"/>
                      <a:pt x="64335" y="42126"/>
                      <a:pt x="74812" y="788"/>
                    </a:cubicBezTo>
                    <a:cubicBezTo>
                      <a:pt x="74812" y="314"/>
                      <a:pt x="75193" y="-70"/>
                      <a:pt x="75670" y="-70"/>
                    </a:cubicBezTo>
                    <a:cubicBezTo>
                      <a:pt x="76146" y="-70"/>
                      <a:pt x="76527" y="314"/>
                      <a:pt x="76527" y="788"/>
                    </a:cubicBezTo>
                    <a:cubicBezTo>
                      <a:pt x="87004" y="42126"/>
                      <a:pt x="111103" y="68225"/>
                      <a:pt x="151107" y="76512"/>
                    </a:cubicBezTo>
                    <a:cubicBezTo>
                      <a:pt x="151603" y="76675"/>
                      <a:pt x="151879" y="77214"/>
                      <a:pt x="151717" y="77714"/>
                    </a:cubicBezTo>
                    <a:cubicBezTo>
                      <a:pt x="151622" y="78001"/>
                      <a:pt x="151393" y="78227"/>
                      <a:pt x="151107" y="78321"/>
                    </a:cubicBezTo>
                    <a:close/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 flipH="1">
                <a:off x="8901742" y="5531371"/>
                <a:ext cx="275909" cy="347071"/>
              </a:xfrm>
              <a:custGeom>
                <a:avLst/>
                <a:gdLst>
                  <a:gd name="connsiteX0" fmla="*/ 168402 w 168402"/>
                  <a:gd name="connsiteY0" fmla="*/ 25908 h 211836"/>
                  <a:gd name="connsiteX1" fmla="*/ 155543 w 168402"/>
                  <a:gd name="connsiteY1" fmla="*/ 91535 h 211836"/>
                  <a:gd name="connsiteX2" fmla="*/ 142780 w 168402"/>
                  <a:gd name="connsiteY2" fmla="*/ 156305 h 211836"/>
                  <a:gd name="connsiteX3" fmla="*/ 131921 w 168402"/>
                  <a:gd name="connsiteY3" fmla="*/ 211836 h 211836"/>
                  <a:gd name="connsiteX4" fmla="*/ 0 w 168402"/>
                  <a:gd name="connsiteY4" fmla="*/ 211836 h 211836"/>
                  <a:gd name="connsiteX5" fmla="*/ 22860 w 168402"/>
                  <a:gd name="connsiteY5" fmla="*/ 0 h 211836"/>
                  <a:gd name="connsiteX6" fmla="*/ 168402 w 168402"/>
                  <a:gd name="connsiteY6" fmla="*/ 25908 h 211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402" h="211836">
                    <a:moveTo>
                      <a:pt x="168402" y="25908"/>
                    </a:moveTo>
                    <a:lnTo>
                      <a:pt x="155543" y="91535"/>
                    </a:lnTo>
                    <a:lnTo>
                      <a:pt x="142780" y="156305"/>
                    </a:lnTo>
                    <a:lnTo>
                      <a:pt x="131921" y="211836"/>
                    </a:lnTo>
                    <a:lnTo>
                      <a:pt x="0" y="211836"/>
                    </a:lnTo>
                    <a:lnTo>
                      <a:pt x="22860" y="0"/>
                    </a:lnTo>
                    <a:lnTo>
                      <a:pt x="168402" y="25908"/>
                    </a:lnTo>
                    <a:close/>
                  </a:path>
                </a:pathLst>
              </a:custGeom>
              <a:solidFill>
                <a:srgbClr val="FFDDD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 flipH="1">
                <a:off x="8185285" y="4071016"/>
                <a:ext cx="2382789" cy="1807425"/>
              </a:xfrm>
              <a:custGeom>
                <a:avLst/>
                <a:gdLst>
                  <a:gd name="connsiteX0" fmla="*/ 1453922 w 1454346"/>
                  <a:gd name="connsiteY0" fmla="*/ 606277 h 1103170"/>
                  <a:gd name="connsiteX1" fmla="*/ 1077780 w 1454346"/>
                  <a:gd name="connsiteY1" fmla="*/ 606277 h 1103170"/>
                  <a:gd name="connsiteX2" fmla="*/ 1016725 w 1454346"/>
                  <a:gd name="connsiteY2" fmla="*/ 917268 h 1103170"/>
                  <a:gd name="connsiteX3" fmla="*/ 1016725 w 1454346"/>
                  <a:gd name="connsiteY3" fmla="*/ 917268 h 1103170"/>
                  <a:gd name="connsiteX4" fmla="*/ 871183 w 1454346"/>
                  <a:gd name="connsiteY4" fmla="*/ 891265 h 1103170"/>
                  <a:gd name="connsiteX5" fmla="*/ 848132 w 1454346"/>
                  <a:gd name="connsiteY5" fmla="*/ 1103101 h 1103170"/>
                  <a:gd name="connsiteX6" fmla="*/ 318161 w 1454346"/>
                  <a:gd name="connsiteY6" fmla="*/ 1103101 h 1103170"/>
                  <a:gd name="connsiteX7" fmla="*/ 215482 w 1454346"/>
                  <a:gd name="connsiteY7" fmla="*/ 1082336 h 1103170"/>
                  <a:gd name="connsiteX8" fmla="*/ 4408 w 1454346"/>
                  <a:gd name="connsiteY8" fmla="*/ 767535 h 1103170"/>
                  <a:gd name="connsiteX9" fmla="*/ 150616 w 1454346"/>
                  <a:gd name="connsiteY9" fmla="*/ 293381 h 1103170"/>
                  <a:gd name="connsiteX10" fmla="*/ 455417 w 1454346"/>
                  <a:gd name="connsiteY10" fmla="*/ 36206 h 1103170"/>
                  <a:gd name="connsiteX11" fmla="*/ 854990 w 1454346"/>
                  <a:gd name="connsiteY11" fmla="*/ 5821 h 1103170"/>
                  <a:gd name="connsiteX12" fmla="*/ 846989 w 1454346"/>
                  <a:gd name="connsiteY12" fmla="*/ 80116 h 1103170"/>
                  <a:gd name="connsiteX13" fmla="*/ 846513 w 1454346"/>
                  <a:gd name="connsiteY13" fmla="*/ 86117 h 1103170"/>
                  <a:gd name="connsiteX14" fmla="*/ 900720 w 1454346"/>
                  <a:gd name="connsiteY14" fmla="*/ 141247 h 1103170"/>
                  <a:gd name="connsiteX15" fmla="*/ 955002 w 1454346"/>
                  <a:gd name="connsiteY15" fmla="*/ 96213 h 1103170"/>
                  <a:gd name="connsiteX16" fmla="*/ 969195 w 1454346"/>
                  <a:gd name="connsiteY16" fmla="*/ 20013 h 1103170"/>
                  <a:gd name="connsiteX17" fmla="*/ 1028631 w 1454346"/>
                  <a:gd name="connsiteY17" fmla="*/ 30110 h 1103170"/>
                  <a:gd name="connsiteX18" fmla="*/ 1379722 w 1454346"/>
                  <a:gd name="connsiteY18" fmla="*/ 325385 h 1103170"/>
                  <a:gd name="connsiteX19" fmla="*/ 1453922 w 1454346"/>
                  <a:gd name="connsiteY19" fmla="*/ 606277 h 1103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54346" h="1103170">
                    <a:moveTo>
                      <a:pt x="1453922" y="606277"/>
                    </a:moveTo>
                    <a:lnTo>
                      <a:pt x="1077780" y="606277"/>
                    </a:lnTo>
                    <a:lnTo>
                      <a:pt x="1016725" y="917268"/>
                    </a:lnTo>
                    <a:lnTo>
                      <a:pt x="1016725" y="917268"/>
                    </a:lnTo>
                    <a:lnTo>
                      <a:pt x="871183" y="891265"/>
                    </a:lnTo>
                    <a:lnTo>
                      <a:pt x="848132" y="1103101"/>
                    </a:lnTo>
                    <a:lnTo>
                      <a:pt x="318161" y="1103101"/>
                    </a:lnTo>
                    <a:lnTo>
                      <a:pt x="215482" y="1082336"/>
                    </a:lnTo>
                    <a:cubicBezTo>
                      <a:pt x="70806" y="1052885"/>
                      <a:pt x="-23281" y="912563"/>
                      <a:pt x="4408" y="767535"/>
                    </a:cubicBezTo>
                    <a:cubicBezTo>
                      <a:pt x="36793" y="597514"/>
                      <a:pt x="82132" y="438446"/>
                      <a:pt x="150616" y="293381"/>
                    </a:cubicBezTo>
                    <a:cubicBezTo>
                      <a:pt x="210148" y="167536"/>
                      <a:pt x="321352" y="73715"/>
                      <a:pt x="455417" y="36206"/>
                    </a:cubicBezTo>
                    <a:cubicBezTo>
                      <a:pt x="577146" y="1916"/>
                      <a:pt x="710687" y="-7705"/>
                      <a:pt x="854990" y="5821"/>
                    </a:cubicBezTo>
                    <a:lnTo>
                      <a:pt x="846989" y="80116"/>
                    </a:lnTo>
                    <a:cubicBezTo>
                      <a:pt x="846989" y="82211"/>
                      <a:pt x="846513" y="84212"/>
                      <a:pt x="846513" y="86117"/>
                    </a:cubicBezTo>
                    <a:cubicBezTo>
                      <a:pt x="846256" y="116311"/>
                      <a:pt x="870526" y="141000"/>
                      <a:pt x="900720" y="141247"/>
                    </a:cubicBezTo>
                    <a:cubicBezTo>
                      <a:pt x="927370" y="141476"/>
                      <a:pt x="950307" y="122454"/>
                      <a:pt x="955002" y="96213"/>
                    </a:cubicBezTo>
                    <a:lnTo>
                      <a:pt x="969195" y="20013"/>
                    </a:lnTo>
                    <a:cubicBezTo>
                      <a:pt x="989197" y="22871"/>
                      <a:pt x="1008914" y="26204"/>
                      <a:pt x="1028631" y="30110"/>
                    </a:cubicBezTo>
                    <a:cubicBezTo>
                      <a:pt x="1188299" y="62352"/>
                      <a:pt x="1320582" y="173613"/>
                      <a:pt x="1379722" y="325385"/>
                    </a:cubicBezTo>
                    <a:cubicBezTo>
                      <a:pt x="1416384" y="415453"/>
                      <a:pt x="1441330" y="509855"/>
                      <a:pt x="1453922" y="60627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 flipH="1">
                <a:off x="8966351" y="3981258"/>
                <a:ext cx="214893" cy="321159"/>
              </a:xfrm>
              <a:custGeom>
                <a:avLst/>
                <a:gdLst>
                  <a:gd name="connsiteX0" fmla="*/ 130737 w 131161"/>
                  <a:gd name="connsiteY0" fmla="*/ 29649 h 196021"/>
                  <a:gd name="connsiteX1" fmla="*/ 122260 w 131161"/>
                  <a:gd name="connsiteY1" fmla="*/ 74702 h 196021"/>
                  <a:gd name="connsiteX2" fmla="*/ 108067 w 131161"/>
                  <a:gd name="connsiteY2" fmla="*/ 150902 h 196021"/>
                  <a:gd name="connsiteX3" fmla="*/ 44612 w 131161"/>
                  <a:gd name="connsiteY3" fmla="*/ 195088 h 196021"/>
                  <a:gd name="connsiteX4" fmla="*/ -422 w 131161"/>
                  <a:gd name="connsiteY4" fmla="*/ 140805 h 196021"/>
                  <a:gd name="connsiteX5" fmla="*/ 54 w 131161"/>
                  <a:gd name="connsiteY5" fmla="*/ 134805 h 196021"/>
                  <a:gd name="connsiteX6" fmla="*/ 8055 w 131161"/>
                  <a:gd name="connsiteY6" fmla="*/ 60510 h 196021"/>
                  <a:gd name="connsiteX7" fmla="*/ 14627 w 131161"/>
                  <a:gd name="connsiteY7" fmla="*/ -70 h 196021"/>
                  <a:gd name="connsiteX8" fmla="*/ 124260 w 131161"/>
                  <a:gd name="connsiteY8" fmla="*/ 30601 h 196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1161" h="196021">
                    <a:moveTo>
                      <a:pt x="130737" y="29649"/>
                    </a:moveTo>
                    <a:lnTo>
                      <a:pt x="122260" y="74702"/>
                    </a:lnTo>
                    <a:lnTo>
                      <a:pt x="108067" y="150902"/>
                    </a:lnTo>
                    <a:cubicBezTo>
                      <a:pt x="102743" y="180629"/>
                      <a:pt x="74339" y="200403"/>
                      <a:pt x="44612" y="195088"/>
                    </a:cubicBezTo>
                    <a:cubicBezTo>
                      <a:pt x="18380" y="190392"/>
                      <a:pt x="-651" y="167456"/>
                      <a:pt x="-422" y="140805"/>
                    </a:cubicBezTo>
                    <a:cubicBezTo>
                      <a:pt x="-422" y="138900"/>
                      <a:pt x="-422" y="136900"/>
                      <a:pt x="54" y="134805"/>
                    </a:cubicBezTo>
                    <a:lnTo>
                      <a:pt x="8055" y="60510"/>
                    </a:lnTo>
                    <a:lnTo>
                      <a:pt x="14627" y="-70"/>
                    </a:lnTo>
                    <a:cubicBezTo>
                      <a:pt x="45841" y="23934"/>
                      <a:pt x="85122" y="34925"/>
                      <a:pt x="124260" y="30601"/>
                    </a:cubicBezTo>
                    <a:close/>
                  </a:path>
                </a:pathLst>
              </a:custGeom>
              <a:solidFill>
                <a:srgbClr val="FFDDD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 flipH="1">
                <a:off x="9140977" y="3980634"/>
                <a:ext cx="15606" cy="311"/>
              </a:xfrm>
              <a:custGeom>
                <a:avLst/>
                <a:gdLst>
                  <a:gd name="connsiteX0" fmla="*/ 0 w 9525"/>
                  <a:gd name="connsiteY0" fmla="*/ 191 h 190"/>
                  <a:gd name="connsiteX1" fmla="*/ 0 w 9525"/>
                  <a:gd name="connsiteY1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190">
                    <a:moveTo>
                      <a:pt x="0" y="191"/>
                    </a:moveTo>
                    <a:lnTo>
                      <a:pt x="0" y="0"/>
                    </a:lnTo>
                  </a:path>
                </a:pathLst>
              </a:custGeom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 flipH="1">
                <a:off x="8733871" y="3522883"/>
                <a:ext cx="676897" cy="510004"/>
              </a:xfrm>
              <a:custGeom>
                <a:avLst/>
                <a:gdLst>
                  <a:gd name="connsiteX0" fmla="*/ 270828 w 413147"/>
                  <a:gd name="connsiteY0" fmla="*/ 309324 h 311283"/>
                  <a:gd name="connsiteX1" fmla="*/ 270828 w 413147"/>
                  <a:gd name="connsiteY1" fmla="*/ 309324 h 311283"/>
                  <a:gd name="connsiteX2" fmla="*/ 264637 w 413147"/>
                  <a:gd name="connsiteY2" fmla="*/ 310277 h 311283"/>
                  <a:gd name="connsiteX3" fmla="*/ 154718 w 413147"/>
                  <a:gd name="connsiteY3" fmla="*/ 279511 h 311283"/>
                  <a:gd name="connsiteX4" fmla="*/ 77851 w 413147"/>
                  <a:gd name="connsiteY4" fmla="*/ 172736 h 311283"/>
                  <a:gd name="connsiteX5" fmla="*/ 66517 w 413147"/>
                  <a:gd name="connsiteY5" fmla="*/ 164163 h 311283"/>
                  <a:gd name="connsiteX6" fmla="*/ 10700 w 413147"/>
                  <a:gd name="connsiteY6" fmla="*/ 127492 h 311283"/>
                  <a:gd name="connsiteX7" fmla="*/ 1175 w 413147"/>
                  <a:gd name="connsiteY7" fmla="*/ 73199 h 311283"/>
                  <a:gd name="connsiteX8" fmla="*/ 21083 w 413147"/>
                  <a:gd name="connsiteY8" fmla="*/ 45386 h 311283"/>
                  <a:gd name="connsiteX9" fmla="*/ 64135 w 413147"/>
                  <a:gd name="connsiteY9" fmla="*/ 45386 h 311283"/>
                  <a:gd name="connsiteX10" fmla="*/ 97568 w 413147"/>
                  <a:gd name="connsiteY10" fmla="*/ 77009 h 311283"/>
                  <a:gd name="connsiteX11" fmla="*/ 103664 w 413147"/>
                  <a:gd name="connsiteY11" fmla="*/ 87392 h 311283"/>
                  <a:gd name="connsiteX12" fmla="*/ 126343 w 413147"/>
                  <a:gd name="connsiteY12" fmla="*/ 93316 h 311283"/>
                  <a:gd name="connsiteX13" fmla="*/ 133096 w 413147"/>
                  <a:gd name="connsiteY13" fmla="*/ 85773 h 311283"/>
                  <a:gd name="connsiteX14" fmla="*/ 166148 w 413147"/>
                  <a:gd name="connsiteY14" fmla="*/ 13287 h 311283"/>
                  <a:gd name="connsiteX15" fmla="*/ 183103 w 413147"/>
                  <a:gd name="connsiteY15" fmla="*/ 2429 h 311283"/>
                  <a:gd name="connsiteX16" fmla="*/ 383794 w 413147"/>
                  <a:gd name="connsiteY16" fmla="*/ -48 h 311283"/>
                  <a:gd name="connsiteX17" fmla="*/ 394272 w 413147"/>
                  <a:gd name="connsiteY17" fmla="*/ 6715 h 311283"/>
                  <a:gd name="connsiteX18" fmla="*/ 410560 w 413147"/>
                  <a:gd name="connsiteY18" fmla="*/ 71199 h 311283"/>
                  <a:gd name="connsiteX19" fmla="*/ 411036 w 413147"/>
                  <a:gd name="connsiteY19" fmla="*/ 75866 h 311283"/>
                  <a:gd name="connsiteX20" fmla="*/ 270828 w 413147"/>
                  <a:gd name="connsiteY20" fmla="*/ 309324 h 311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13147" h="311283">
                    <a:moveTo>
                      <a:pt x="270828" y="309324"/>
                    </a:moveTo>
                    <a:lnTo>
                      <a:pt x="270828" y="309324"/>
                    </a:lnTo>
                    <a:lnTo>
                      <a:pt x="264637" y="310277"/>
                    </a:lnTo>
                    <a:cubicBezTo>
                      <a:pt x="225394" y="314649"/>
                      <a:pt x="185989" y="303619"/>
                      <a:pt x="154718" y="279511"/>
                    </a:cubicBezTo>
                    <a:cubicBezTo>
                      <a:pt x="119133" y="252269"/>
                      <a:pt x="92397" y="215122"/>
                      <a:pt x="77851" y="172736"/>
                    </a:cubicBezTo>
                    <a:cubicBezTo>
                      <a:pt x="76299" y="167745"/>
                      <a:pt x="71746" y="164297"/>
                      <a:pt x="66517" y="164163"/>
                    </a:cubicBezTo>
                    <a:cubicBezTo>
                      <a:pt x="42743" y="162658"/>
                      <a:pt x="21521" y="148714"/>
                      <a:pt x="10700" y="127492"/>
                    </a:cubicBezTo>
                    <a:cubicBezTo>
                      <a:pt x="642" y="111299"/>
                      <a:pt x="-2768" y="91849"/>
                      <a:pt x="1175" y="73199"/>
                    </a:cubicBezTo>
                    <a:cubicBezTo>
                      <a:pt x="3814" y="61636"/>
                      <a:pt x="10986" y="51606"/>
                      <a:pt x="21083" y="45386"/>
                    </a:cubicBezTo>
                    <a:cubicBezTo>
                      <a:pt x="34561" y="38319"/>
                      <a:pt x="50658" y="38319"/>
                      <a:pt x="64135" y="45386"/>
                    </a:cubicBezTo>
                    <a:cubicBezTo>
                      <a:pt x="78166" y="52378"/>
                      <a:pt x="89805" y="63389"/>
                      <a:pt x="97568" y="77009"/>
                    </a:cubicBezTo>
                    <a:lnTo>
                      <a:pt x="103664" y="87392"/>
                    </a:lnTo>
                    <a:cubicBezTo>
                      <a:pt x="108294" y="95288"/>
                      <a:pt x="118447" y="97936"/>
                      <a:pt x="126343" y="93316"/>
                    </a:cubicBezTo>
                    <a:cubicBezTo>
                      <a:pt x="129324" y="91564"/>
                      <a:pt x="131687" y="88925"/>
                      <a:pt x="133096" y="85773"/>
                    </a:cubicBezTo>
                    <a:lnTo>
                      <a:pt x="166148" y="13287"/>
                    </a:lnTo>
                    <a:cubicBezTo>
                      <a:pt x="169273" y="6734"/>
                      <a:pt x="175845" y="2524"/>
                      <a:pt x="183103" y="2429"/>
                    </a:cubicBezTo>
                    <a:cubicBezTo>
                      <a:pt x="292164" y="2429"/>
                      <a:pt x="351505" y="1095"/>
                      <a:pt x="383794" y="-48"/>
                    </a:cubicBezTo>
                    <a:cubicBezTo>
                      <a:pt x="388395" y="-343"/>
                      <a:pt x="392643" y="2400"/>
                      <a:pt x="394272" y="6715"/>
                    </a:cubicBezTo>
                    <a:cubicBezTo>
                      <a:pt x="402359" y="27451"/>
                      <a:pt x="407826" y="49111"/>
                      <a:pt x="410560" y="71199"/>
                    </a:cubicBezTo>
                    <a:cubicBezTo>
                      <a:pt x="410560" y="72723"/>
                      <a:pt x="410560" y="74438"/>
                      <a:pt x="411036" y="75866"/>
                    </a:cubicBezTo>
                    <a:cubicBezTo>
                      <a:pt x="423895" y="191500"/>
                      <a:pt x="361887" y="293894"/>
                      <a:pt x="270828" y="309324"/>
                    </a:cubicBezTo>
                    <a:close/>
                  </a:path>
                </a:pathLst>
              </a:custGeom>
              <a:solidFill>
                <a:srgbClr val="FFDDD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 flipH="1">
                <a:off x="8581826" y="3152803"/>
                <a:ext cx="861685" cy="526806"/>
              </a:xfrm>
              <a:custGeom>
                <a:avLst/>
                <a:gdLst>
                  <a:gd name="connsiteX0" fmla="*/ 525509 w 525933"/>
                  <a:gd name="connsiteY0" fmla="*/ 197638 h 321538"/>
                  <a:gd name="connsiteX1" fmla="*/ 494172 w 525933"/>
                  <a:gd name="connsiteY1" fmla="*/ 226879 h 321538"/>
                  <a:gd name="connsiteX2" fmla="*/ 482838 w 525933"/>
                  <a:gd name="connsiteY2" fmla="*/ 224879 h 321538"/>
                  <a:gd name="connsiteX3" fmla="*/ 482838 w 525933"/>
                  <a:gd name="connsiteY3" fmla="*/ 226879 h 321538"/>
                  <a:gd name="connsiteX4" fmla="*/ 431212 w 525933"/>
                  <a:gd name="connsiteY4" fmla="*/ 301746 h 321538"/>
                  <a:gd name="connsiteX5" fmla="*/ 430736 w 525933"/>
                  <a:gd name="connsiteY5" fmla="*/ 297079 h 321538"/>
                  <a:gd name="connsiteX6" fmla="*/ 414448 w 525933"/>
                  <a:gd name="connsiteY6" fmla="*/ 232594 h 321538"/>
                  <a:gd name="connsiteX7" fmla="*/ 403970 w 525933"/>
                  <a:gd name="connsiteY7" fmla="*/ 225832 h 321538"/>
                  <a:gd name="connsiteX8" fmla="*/ 203278 w 525933"/>
                  <a:gd name="connsiteY8" fmla="*/ 228308 h 321538"/>
                  <a:gd name="connsiteX9" fmla="*/ 186324 w 525933"/>
                  <a:gd name="connsiteY9" fmla="*/ 239167 h 321538"/>
                  <a:gd name="connsiteX10" fmla="*/ 153272 w 525933"/>
                  <a:gd name="connsiteY10" fmla="*/ 311652 h 321538"/>
                  <a:gd name="connsiteX11" fmla="*/ 131384 w 525933"/>
                  <a:gd name="connsiteY11" fmla="*/ 320024 h 321538"/>
                  <a:gd name="connsiteX12" fmla="*/ 123840 w 525933"/>
                  <a:gd name="connsiteY12" fmla="*/ 313271 h 321538"/>
                  <a:gd name="connsiteX13" fmla="*/ 117744 w 525933"/>
                  <a:gd name="connsiteY13" fmla="*/ 302889 h 321538"/>
                  <a:gd name="connsiteX14" fmla="*/ 84311 w 525933"/>
                  <a:gd name="connsiteY14" fmla="*/ 271266 h 321538"/>
                  <a:gd name="connsiteX15" fmla="*/ 41258 w 525933"/>
                  <a:gd name="connsiteY15" fmla="*/ 271266 h 321538"/>
                  <a:gd name="connsiteX16" fmla="*/ 21351 w 525933"/>
                  <a:gd name="connsiteY16" fmla="*/ 299079 h 321538"/>
                  <a:gd name="connsiteX17" fmla="*/ 37105 w 525933"/>
                  <a:gd name="connsiteY17" fmla="*/ 158928 h 321538"/>
                  <a:gd name="connsiteX18" fmla="*/ 99170 w 525933"/>
                  <a:gd name="connsiteY18" fmla="*/ 137154 h 321538"/>
                  <a:gd name="connsiteX19" fmla="*/ 99170 w 525933"/>
                  <a:gd name="connsiteY19" fmla="*/ 137154 h 321538"/>
                  <a:gd name="connsiteX20" fmla="*/ 198611 w 525933"/>
                  <a:gd name="connsiteY20" fmla="*/ 46857 h 321538"/>
                  <a:gd name="connsiteX21" fmla="*/ 228234 w 525933"/>
                  <a:gd name="connsiteY21" fmla="*/ 51429 h 321538"/>
                  <a:gd name="connsiteX22" fmla="*/ 274811 w 525933"/>
                  <a:gd name="connsiteY22" fmla="*/ 34760 h 321538"/>
                  <a:gd name="connsiteX23" fmla="*/ 386320 w 525933"/>
                  <a:gd name="connsiteY23" fmla="*/ 14015 h 321538"/>
                  <a:gd name="connsiteX24" fmla="*/ 417686 w 525933"/>
                  <a:gd name="connsiteY24" fmla="*/ 56858 h 321538"/>
                  <a:gd name="connsiteX25" fmla="*/ 421020 w 525933"/>
                  <a:gd name="connsiteY25" fmla="*/ 56858 h 321538"/>
                  <a:gd name="connsiteX26" fmla="*/ 501316 w 525933"/>
                  <a:gd name="connsiteY26" fmla="*/ 136963 h 321538"/>
                  <a:gd name="connsiteX27" fmla="*/ 494839 w 525933"/>
                  <a:gd name="connsiteY27" fmla="*/ 168682 h 321538"/>
                  <a:gd name="connsiteX28" fmla="*/ 525509 w 525933"/>
                  <a:gd name="connsiteY28" fmla="*/ 197638 h 32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525933" h="321538">
                    <a:moveTo>
                      <a:pt x="525509" y="197638"/>
                    </a:moveTo>
                    <a:cubicBezTo>
                      <a:pt x="524890" y="214344"/>
                      <a:pt x="510888" y="227413"/>
                      <a:pt x="494172" y="226879"/>
                    </a:cubicBezTo>
                    <a:cubicBezTo>
                      <a:pt x="490314" y="226803"/>
                      <a:pt x="486486" y="226127"/>
                      <a:pt x="482838" y="224879"/>
                    </a:cubicBezTo>
                    <a:cubicBezTo>
                      <a:pt x="482838" y="225546"/>
                      <a:pt x="482838" y="226117"/>
                      <a:pt x="482838" y="226879"/>
                    </a:cubicBezTo>
                    <a:cubicBezTo>
                      <a:pt x="482838" y="260131"/>
                      <a:pt x="462292" y="289925"/>
                      <a:pt x="431212" y="301746"/>
                    </a:cubicBezTo>
                    <a:cubicBezTo>
                      <a:pt x="431212" y="300317"/>
                      <a:pt x="431212" y="298603"/>
                      <a:pt x="430736" y="297079"/>
                    </a:cubicBezTo>
                    <a:cubicBezTo>
                      <a:pt x="428002" y="274990"/>
                      <a:pt x="422534" y="253330"/>
                      <a:pt x="414448" y="232594"/>
                    </a:cubicBezTo>
                    <a:cubicBezTo>
                      <a:pt x="412819" y="228280"/>
                      <a:pt x="408571" y="225536"/>
                      <a:pt x="403970" y="225832"/>
                    </a:cubicBezTo>
                    <a:cubicBezTo>
                      <a:pt x="371680" y="226974"/>
                      <a:pt x="312340" y="228213"/>
                      <a:pt x="203278" y="228308"/>
                    </a:cubicBezTo>
                    <a:cubicBezTo>
                      <a:pt x="196021" y="228403"/>
                      <a:pt x="189449" y="232613"/>
                      <a:pt x="186324" y="239167"/>
                    </a:cubicBezTo>
                    <a:lnTo>
                      <a:pt x="153272" y="311652"/>
                    </a:lnTo>
                    <a:cubicBezTo>
                      <a:pt x="149539" y="320005"/>
                      <a:pt x="139737" y="323758"/>
                      <a:pt x="131384" y="320024"/>
                    </a:cubicBezTo>
                    <a:cubicBezTo>
                      <a:pt x="128221" y="318615"/>
                      <a:pt x="125583" y="316252"/>
                      <a:pt x="123840" y="313271"/>
                    </a:cubicBezTo>
                    <a:lnTo>
                      <a:pt x="117744" y="302889"/>
                    </a:lnTo>
                    <a:cubicBezTo>
                      <a:pt x="109981" y="289268"/>
                      <a:pt x="98342" y="278257"/>
                      <a:pt x="84311" y="271266"/>
                    </a:cubicBezTo>
                    <a:cubicBezTo>
                      <a:pt x="70834" y="264198"/>
                      <a:pt x="54736" y="264198"/>
                      <a:pt x="41258" y="271266"/>
                    </a:cubicBezTo>
                    <a:cubicBezTo>
                      <a:pt x="31162" y="277486"/>
                      <a:pt x="23989" y="287515"/>
                      <a:pt x="21351" y="299079"/>
                    </a:cubicBezTo>
                    <a:cubicBezTo>
                      <a:pt x="-12996" y="256026"/>
                      <a:pt x="-5948" y="193275"/>
                      <a:pt x="37105" y="158928"/>
                    </a:cubicBezTo>
                    <a:cubicBezTo>
                      <a:pt x="54736" y="144860"/>
                      <a:pt x="76615" y="137182"/>
                      <a:pt x="99170" y="137154"/>
                    </a:cubicBezTo>
                    <a:lnTo>
                      <a:pt x="99170" y="137154"/>
                    </a:lnTo>
                    <a:cubicBezTo>
                      <a:pt x="104209" y="85986"/>
                      <a:pt x="147195" y="46952"/>
                      <a:pt x="198611" y="46857"/>
                    </a:cubicBezTo>
                    <a:cubicBezTo>
                      <a:pt x="208660" y="46866"/>
                      <a:pt x="218652" y="48409"/>
                      <a:pt x="228234" y="51429"/>
                    </a:cubicBezTo>
                    <a:cubicBezTo>
                      <a:pt x="245741" y="57001"/>
                      <a:pt x="264820" y="50181"/>
                      <a:pt x="274811" y="34760"/>
                    </a:cubicBezTo>
                    <a:cubicBezTo>
                      <a:pt x="299871" y="-1759"/>
                      <a:pt x="349792" y="-11055"/>
                      <a:pt x="386320" y="14015"/>
                    </a:cubicBezTo>
                    <a:cubicBezTo>
                      <a:pt x="401332" y="24321"/>
                      <a:pt x="412400" y="39427"/>
                      <a:pt x="417686" y="56858"/>
                    </a:cubicBezTo>
                    <a:lnTo>
                      <a:pt x="421020" y="56858"/>
                    </a:lnTo>
                    <a:cubicBezTo>
                      <a:pt x="465311" y="56801"/>
                      <a:pt x="501259" y="92672"/>
                      <a:pt x="501316" y="136963"/>
                    </a:cubicBezTo>
                    <a:cubicBezTo>
                      <a:pt x="501297" y="147860"/>
                      <a:pt x="499087" y="158642"/>
                      <a:pt x="494839" y="168682"/>
                    </a:cubicBezTo>
                    <a:cubicBezTo>
                      <a:pt x="511250" y="168358"/>
                      <a:pt x="524890" y="181236"/>
                      <a:pt x="525509" y="1976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 flipH="1">
                <a:off x="7683719" y="5064448"/>
                <a:ext cx="1277636" cy="813993"/>
              </a:xfrm>
              <a:custGeom>
                <a:avLst/>
                <a:gdLst>
                  <a:gd name="connsiteX0" fmla="*/ 97111 w 779811"/>
                  <a:gd name="connsiteY0" fmla="*/ -70 h 496824"/>
                  <a:gd name="connsiteX1" fmla="*/ 36056 w 779811"/>
                  <a:gd name="connsiteY1" fmla="*/ 310922 h 496824"/>
                  <a:gd name="connsiteX2" fmla="*/ 36056 w 779811"/>
                  <a:gd name="connsiteY2" fmla="*/ 310922 h 496824"/>
                  <a:gd name="connsiteX3" fmla="*/ 23197 w 779811"/>
                  <a:gd name="connsiteY3" fmla="*/ 376454 h 496824"/>
                  <a:gd name="connsiteX4" fmla="*/ 10434 w 779811"/>
                  <a:gd name="connsiteY4" fmla="*/ 441224 h 496824"/>
                  <a:gd name="connsiteX5" fmla="*/ -425 w 779811"/>
                  <a:gd name="connsiteY5" fmla="*/ 496755 h 496824"/>
                  <a:gd name="connsiteX6" fmla="*/ 681756 w 779811"/>
                  <a:gd name="connsiteY6" fmla="*/ 496755 h 496824"/>
                  <a:gd name="connsiteX7" fmla="*/ 779387 w 779811"/>
                  <a:gd name="connsiteY7" fmla="*/ -70 h 496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9811" h="496824">
                    <a:moveTo>
                      <a:pt x="97111" y="-70"/>
                    </a:moveTo>
                    <a:lnTo>
                      <a:pt x="36056" y="310922"/>
                    </a:lnTo>
                    <a:lnTo>
                      <a:pt x="36056" y="310922"/>
                    </a:lnTo>
                    <a:lnTo>
                      <a:pt x="23197" y="376454"/>
                    </a:lnTo>
                    <a:lnTo>
                      <a:pt x="10434" y="441224"/>
                    </a:lnTo>
                    <a:lnTo>
                      <a:pt x="-425" y="496755"/>
                    </a:lnTo>
                    <a:lnTo>
                      <a:pt x="681756" y="496755"/>
                    </a:lnTo>
                    <a:lnTo>
                      <a:pt x="779387" y="-70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 flipH="1">
                <a:off x="8200634" y="5375023"/>
                <a:ext cx="214480" cy="226010"/>
              </a:xfrm>
              <a:custGeom>
                <a:avLst/>
                <a:gdLst>
                  <a:gd name="connsiteX0" fmla="*/ 150945 w 171569"/>
                  <a:gd name="connsiteY0" fmla="*/ 136307 h 180792"/>
                  <a:gd name="connsiteX1" fmla="*/ 30263 w 171569"/>
                  <a:gd name="connsiteY1" fmla="*/ 168121 h 180792"/>
                  <a:gd name="connsiteX2" fmla="*/ 19500 w 171569"/>
                  <a:gd name="connsiteY2" fmla="*/ 44296 h 180792"/>
                  <a:gd name="connsiteX3" fmla="*/ 140277 w 171569"/>
                  <a:gd name="connsiteY3" fmla="*/ 12292 h 180792"/>
                  <a:gd name="connsiteX4" fmla="*/ 150945 w 171569"/>
                  <a:gd name="connsiteY4" fmla="*/ 136307 h 180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569" h="180792">
                    <a:moveTo>
                      <a:pt x="150945" y="136307"/>
                    </a:moveTo>
                    <a:cubicBezTo>
                      <a:pt x="120560" y="179456"/>
                      <a:pt x="66553" y="193457"/>
                      <a:pt x="30263" y="168121"/>
                    </a:cubicBezTo>
                    <a:cubicBezTo>
                      <a:pt x="-6027" y="142784"/>
                      <a:pt x="-10789" y="86968"/>
                      <a:pt x="19500" y="44296"/>
                    </a:cubicBezTo>
                    <a:cubicBezTo>
                      <a:pt x="49789" y="1624"/>
                      <a:pt x="103987" y="-12854"/>
                      <a:pt x="140277" y="12292"/>
                    </a:cubicBezTo>
                    <a:cubicBezTo>
                      <a:pt x="176567" y="37438"/>
                      <a:pt x="181806" y="93159"/>
                      <a:pt x="150945" y="13630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 flipH="1">
                <a:off x="8901587" y="4600336"/>
                <a:ext cx="1061082" cy="973638"/>
              </a:xfrm>
              <a:custGeom>
                <a:avLst/>
                <a:gdLst>
                  <a:gd name="connsiteX0" fmla="*/ 115431 w 647636"/>
                  <a:gd name="connsiteY0" fmla="*/ -70 h 594264"/>
                  <a:gd name="connsiteX1" fmla="*/ 2084 w 647636"/>
                  <a:gd name="connsiteY1" fmla="*/ 403409 h 594264"/>
                  <a:gd name="connsiteX2" fmla="*/ 49194 w 647636"/>
                  <a:gd name="connsiteY2" fmla="*/ 486953 h 594264"/>
                  <a:gd name="connsiteX3" fmla="*/ 55424 w 647636"/>
                  <a:gd name="connsiteY3" fmla="*/ 488373 h 594264"/>
                  <a:gd name="connsiteX4" fmla="*/ 501480 w 647636"/>
                  <a:gd name="connsiteY4" fmla="*/ 568192 h 594264"/>
                  <a:gd name="connsiteX5" fmla="*/ 647212 w 647636"/>
                  <a:gd name="connsiteY5" fmla="*/ 594195 h 594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7636" h="594264">
                    <a:moveTo>
                      <a:pt x="115431" y="-70"/>
                    </a:moveTo>
                    <a:lnTo>
                      <a:pt x="2084" y="403409"/>
                    </a:lnTo>
                    <a:cubicBezTo>
                      <a:pt x="-7975" y="439490"/>
                      <a:pt x="13123" y="476885"/>
                      <a:pt x="49194" y="486953"/>
                    </a:cubicBezTo>
                    <a:cubicBezTo>
                      <a:pt x="51252" y="487525"/>
                      <a:pt x="53328" y="487991"/>
                      <a:pt x="55424" y="488373"/>
                    </a:cubicBezTo>
                    <a:lnTo>
                      <a:pt x="501480" y="568192"/>
                    </a:lnTo>
                    <a:lnTo>
                      <a:pt x="647212" y="594195"/>
                    </a:ln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 flipH="1">
                <a:off x="8185130" y="4103762"/>
                <a:ext cx="795108" cy="960218"/>
              </a:xfrm>
              <a:custGeom>
                <a:avLst/>
                <a:gdLst>
                  <a:gd name="connsiteX0" fmla="*/ -425 w 485298"/>
                  <a:gd name="connsiteY0" fmla="*/ -70 h 586073"/>
                  <a:gd name="connsiteX1" fmla="*/ 59012 w 485298"/>
                  <a:gd name="connsiteY1" fmla="*/ 10027 h 586073"/>
                  <a:gd name="connsiteX2" fmla="*/ 410103 w 485298"/>
                  <a:gd name="connsiteY2" fmla="*/ 305302 h 586073"/>
                  <a:gd name="connsiteX3" fmla="*/ 484874 w 485298"/>
                  <a:gd name="connsiteY3" fmla="*/ 586004 h 586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298" h="586073">
                    <a:moveTo>
                      <a:pt x="-425" y="-70"/>
                    </a:moveTo>
                    <a:cubicBezTo>
                      <a:pt x="19455" y="2788"/>
                      <a:pt x="39266" y="6150"/>
                      <a:pt x="59012" y="10027"/>
                    </a:cubicBezTo>
                    <a:cubicBezTo>
                      <a:pt x="218641" y="42336"/>
                      <a:pt x="350905" y="153569"/>
                      <a:pt x="410103" y="305302"/>
                    </a:cubicBezTo>
                    <a:cubicBezTo>
                      <a:pt x="446898" y="395294"/>
                      <a:pt x="472025" y="489630"/>
                      <a:pt x="484874" y="586004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 flipH="1">
                <a:off x="9166726" y="4071172"/>
                <a:ext cx="1121112" cy="418364"/>
              </a:xfrm>
              <a:custGeom>
                <a:avLst/>
                <a:gdLst>
                  <a:gd name="connsiteX0" fmla="*/ -425 w 684276"/>
                  <a:gd name="connsiteY0" fmla="*/ 255281 h 255350"/>
                  <a:gd name="connsiteX1" fmla="*/ 283802 w 684276"/>
                  <a:gd name="connsiteY1" fmla="*/ 36206 h 255350"/>
                  <a:gd name="connsiteX2" fmla="*/ 683852 w 684276"/>
                  <a:gd name="connsiteY2" fmla="*/ 5821 h 255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84276" h="255350">
                    <a:moveTo>
                      <a:pt x="-425" y="255281"/>
                    </a:moveTo>
                    <a:cubicBezTo>
                      <a:pt x="62459" y="148277"/>
                      <a:pt x="164320" y="69772"/>
                      <a:pt x="283802" y="36206"/>
                    </a:cubicBezTo>
                    <a:cubicBezTo>
                      <a:pt x="405626" y="1916"/>
                      <a:pt x="539072" y="-7705"/>
                      <a:pt x="683852" y="5821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 flipH="1">
                <a:off x="10046107" y="5144194"/>
                <a:ext cx="521849" cy="734248"/>
              </a:xfrm>
              <a:custGeom>
                <a:avLst/>
                <a:gdLst>
                  <a:gd name="connsiteX0" fmla="*/ 318089 w 318513"/>
                  <a:gd name="connsiteY0" fmla="*/ 448082 h 448151"/>
                  <a:gd name="connsiteX1" fmla="*/ 215409 w 318513"/>
                  <a:gd name="connsiteY1" fmla="*/ 427222 h 448151"/>
                  <a:gd name="connsiteX2" fmla="*/ 4335 w 318513"/>
                  <a:gd name="connsiteY2" fmla="*/ 112897 h 448151"/>
                  <a:gd name="connsiteX3" fmla="*/ 28243 w 318513"/>
                  <a:gd name="connsiteY3" fmla="*/ -70 h 448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8513" h="448151">
                    <a:moveTo>
                      <a:pt x="318089" y="448082"/>
                    </a:moveTo>
                    <a:lnTo>
                      <a:pt x="215409" y="427222"/>
                    </a:lnTo>
                    <a:cubicBezTo>
                      <a:pt x="70925" y="397809"/>
                      <a:pt x="-23116" y="257763"/>
                      <a:pt x="4335" y="112897"/>
                    </a:cubicBezTo>
                    <a:cubicBezTo>
                      <a:pt x="11641" y="74797"/>
                      <a:pt x="19604" y="37145"/>
                      <a:pt x="28243" y="-70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 flipH="1">
                <a:off x="8443559" y="4621872"/>
                <a:ext cx="24188" cy="442578"/>
              </a:xfrm>
              <a:custGeom>
                <a:avLst/>
                <a:gdLst>
                  <a:gd name="connsiteX0" fmla="*/ 14764 w 14763"/>
                  <a:gd name="connsiteY0" fmla="*/ 270129 h 270129"/>
                  <a:gd name="connsiteX1" fmla="*/ 0 w 14763"/>
                  <a:gd name="connsiteY1" fmla="*/ 0 h 270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763" h="270129">
                    <a:moveTo>
                      <a:pt x="14764" y="270129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 flipH="1">
                <a:off x="9140196" y="5531371"/>
                <a:ext cx="37454" cy="346913"/>
              </a:xfrm>
              <a:custGeom>
                <a:avLst/>
                <a:gdLst>
                  <a:gd name="connsiteX0" fmla="*/ 22860 w 22860"/>
                  <a:gd name="connsiteY0" fmla="*/ 0 h 211740"/>
                  <a:gd name="connsiteX1" fmla="*/ 0 w 22860"/>
                  <a:gd name="connsiteY1" fmla="*/ 211741 h 21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2860" h="211740">
                    <a:moveTo>
                      <a:pt x="22860" y="0"/>
                    </a:moveTo>
                    <a:lnTo>
                      <a:pt x="0" y="211741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 flipH="1">
                <a:off x="8965258" y="3980634"/>
                <a:ext cx="214577" cy="320743"/>
              </a:xfrm>
              <a:custGeom>
                <a:avLst/>
                <a:gdLst>
                  <a:gd name="connsiteX0" fmla="*/ 13672 w 130968"/>
                  <a:gd name="connsiteY0" fmla="*/ -70 h 195767"/>
                  <a:gd name="connsiteX1" fmla="*/ 13672 w 130968"/>
                  <a:gd name="connsiteY1" fmla="*/ -70 h 195767"/>
                  <a:gd name="connsiteX2" fmla="*/ -425 w 130968"/>
                  <a:gd name="connsiteY2" fmla="*/ 135090 h 195767"/>
                  <a:gd name="connsiteX3" fmla="*/ -425 w 130968"/>
                  <a:gd name="connsiteY3" fmla="*/ 141091 h 195767"/>
                  <a:gd name="connsiteX4" fmla="*/ 54316 w 130968"/>
                  <a:gd name="connsiteY4" fmla="*/ 195698 h 195767"/>
                  <a:gd name="connsiteX5" fmla="*/ 107970 w 130968"/>
                  <a:gd name="connsiteY5" fmla="*/ 151188 h 195767"/>
                  <a:gd name="connsiteX6" fmla="*/ 130544 w 130968"/>
                  <a:gd name="connsiteY6" fmla="*/ 30030 h 195767"/>
                  <a:gd name="connsiteX7" fmla="*/ 130544 w 130968"/>
                  <a:gd name="connsiteY7" fmla="*/ 30030 h 19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0968" h="195767">
                    <a:moveTo>
                      <a:pt x="13672" y="-70"/>
                    </a:moveTo>
                    <a:lnTo>
                      <a:pt x="13672" y="-70"/>
                    </a:lnTo>
                    <a:lnTo>
                      <a:pt x="-425" y="135090"/>
                    </a:lnTo>
                    <a:cubicBezTo>
                      <a:pt x="-425" y="137186"/>
                      <a:pt x="-425" y="139186"/>
                      <a:pt x="-425" y="141091"/>
                    </a:cubicBezTo>
                    <a:cubicBezTo>
                      <a:pt x="-386" y="171285"/>
                      <a:pt x="24122" y="195736"/>
                      <a:pt x="54316" y="195698"/>
                    </a:cubicBezTo>
                    <a:cubicBezTo>
                      <a:pt x="80566" y="195669"/>
                      <a:pt x="103093" y="176981"/>
                      <a:pt x="107970" y="151188"/>
                    </a:cubicBezTo>
                    <a:lnTo>
                      <a:pt x="130544" y="30030"/>
                    </a:lnTo>
                    <a:lnTo>
                      <a:pt x="130544" y="30030"/>
                    </a:ln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/>
              <p:cNvSpPr/>
              <p:nvPr/>
            </p:nvSpPr>
            <p:spPr>
              <a:xfrm flipH="1">
                <a:off x="8733589" y="3522746"/>
                <a:ext cx="677335" cy="509986"/>
              </a:xfrm>
              <a:custGeom>
                <a:avLst/>
                <a:gdLst>
                  <a:gd name="connsiteX0" fmla="*/ 64421 w 413414"/>
                  <a:gd name="connsiteY0" fmla="*/ 45470 h 311272"/>
                  <a:gd name="connsiteX1" fmla="*/ 97854 w 413414"/>
                  <a:gd name="connsiteY1" fmla="*/ 77093 h 311272"/>
                  <a:gd name="connsiteX2" fmla="*/ 104045 w 413414"/>
                  <a:gd name="connsiteY2" fmla="*/ 87476 h 311272"/>
                  <a:gd name="connsiteX3" fmla="*/ 126915 w 413414"/>
                  <a:gd name="connsiteY3" fmla="*/ 93181 h 311272"/>
                  <a:gd name="connsiteX4" fmla="*/ 133478 w 413414"/>
                  <a:gd name="connsiteY4" fmla="*/ 85856 h 311272"/>
                  <a:gd name="connsiteX5" fmla="*/ 166529 w 413414"/>
                  <a:gd name="connsiteY5" fmla="*/ 13371 h 311272"/>
                  <a:gd name="connsiteX6" fmla="*/ 183484 w 413414"/>
                  <a:gd name="connsiteY6" fmla="*/ 2513 h 311272"/>
                  <a:gd name="connsiteX7" fmla="*/ 384176 w 413414"/>
                  <a:gd name="connsiteY7" fmla="*/ -59 h 311272"/>
                  <a:gd name="connsiteX8" fmla="*/ 394653 w 413414"/>
                  <a:gd name="connsiteY8" fmla="*/ 6704 h 311272"/>
                  <a:gd name="connsiteX9" fmla="*/ 410846 w 413414"/>
                  <a:gd name="connsiteY9" fmla="*/ 71283 h 311272"/>
                  <a:gd name="connsiteX10" fmla="*/ 411417 w 413414"/>
                  <a:gd name="connsiteY10" fmla="*/ 75950 h 311272"/>
                  <a:gd name="connsiteX11" fmla="*/ 270733 w 413414"/>
                  <a:gd name="connsiteY11" fmla="*/ 309408 h 311272"/>
                  <a:gd name="connsiteX12" fmla="*/ 270733 w 413414"/>
                  <a:gd name="connsiteY12" fmla="*/ 309408 h 311272"/>
                  <a:gd name="connsiteX13" fmla="*/ 264542 w 413414"/>
                  <a:gd name="connsiteY13" fmla="*/ 310265 h 311272"/>
                  <a:gd name="connsiteX14" fmla="*/ 154623 w 413414"/>
                  <a:gd name="connsiteY14" fmla="*/ 279500 h 311272"/>
                  <a:gd name="connsiteX15" fmla="*/ 77851 w 413414"/>
                  <a:gd name="connsiteY15" fmla="*/ 172724 h 311272"/>
                  <a:gd name="connsiteX16" fmla="*/ 66517 w 413414"/>
                  <a:gd name="connsiteY16" fmla="*/ 164247 h 311272"/>
                  <a:gd name="connsiteX17" fmla="*/ 10700 w 413414"/>
                  <a:gd name="connsiteY17" fmla="*/ 127576 h 311272"/>
                  <a:gd name="connsiteX18" fmla="*/ 1175 w 413414"/>
                  <a:gd name="connsiteY18" fmla="*/ 73283 h 311272"/>
                  <a:gd name="connsiteX19" fmla="*/ 21083 w 413414"/>
                  <a:gd name="connsiteY19" fmla="*/ 45566 h 311272"/>
                  <a:gd name="connsiteX20" fmla="*/ 64041 w 413414"/>
                  <a:gd name="connsiteY20" fmla="*/ 45566 h 311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13414" h="311272">
                    <a:moveTo>
                      <a:pt x="64421" y="45470"/>
                    </a:moveTo>
                    <a:cubicBezTo>
                      <a:pt x="78471" y="52433"/>
                      <a:pt x="90120" y="63444"/>
                      <a:pt x="97854" y="77093"/>
                    </a:cubicBezTo>
                    <a:lnTo>
                      <a:pt x="104045" y="87476"/>
                    </a:lnTo>
                    <a:cubicBezTo>
                      <a:pt x="108789" y="95362"/>
                      <a:pt x="119028" y="97925"/>
                      <a:pt x="126915" y="93181"/>
                    </a:cubicBezTo>
                    <a:cubicBezTo>
                      <a:pt x="129791" y="91457"/>
                      <a:pt x="132078" y="88904"/>
                      <a:pt x="133478" y="85856"/>
                    </a:cubicBezTo>
                    <a:lnTo>
                      <a:pt x="166529" y="13371"/>
                    </a:lnTo>
                    <a:cubicBezTo>
                      <a:pt x="169653" y="6818"/>
                      <a:pt x="176226" y="2608"/>
                      <a:pt x="183484" y="2513"/>
                    </a:cubicBezTo>
                    <a:cubicBezTo>
                      <a:pt x="292545" y="2513"/>
                      <a:pt x="351981" y="1179"/>
                      <a:pt x="384176" y="-59"/>
                    </a:cubicBezTo>
                    <a:cubicBezTo>
                      <a:pt x="388748" y="-259"/>
                      <a:pt x="392958" y="2446"/>
                      <a:pt x="394653" y="6704"/>
                    </a:cubicBezTo>
                    <a:cubicBezTo>
                      <a:pt x="402702" y="27478"/>
                      <a:pt x="408141" y="49166"/>
                      <a:pt x="410846" y="71283"/>
                    </a:cubicBezTo>
                    <a:cubicBezTo>
                      <a:pt x="410846" y="72807"/>
                      <a:pt x="410846" y="74426"/>
                      <a:pt x="411417" y="75950"/>
                    </a:cubicBezTo>
                    <a:cubicBezTo>
                      <a:pt x="423800" y="191584"/>
                      <a:pt x="361792" y="293978"/>
                      <a:pt x="270733" y="309408"/>
                    </a:cubicBezTo>
                    <a:lnTo>
                      <a:pt x="270733" y="309408"/>
                    </a:lnTo>
                    <a:cubicBezTo>
                      <a:pt x="268733" y="309408"/>
                      <a:pt x="266637" y="310075"/>
                      <a:pt x="264542" y="310265"/>
                    </a:cubicBezTo>
                    <a:cubicBezTo>
                      <a:pt x="225299" y="314637"/>
                      <a:pt x="185894" y="303607"/>
                      <a:pt x="154623" y="279500"/>
                    </a:cubicBezTo>
                    <a:cubicBezTo>
                      <a:pt x="119028" y="252296"/>
                      <a:pt x="92301" y="215130"/>
                      <a:pt x="77851" y="172724"/>
                    </a:cubicBezTo>
                    <a:cubicBezTo>
                      <a:pt x="76242" y="167790"/>
                      <a:pt x="71708" y="164390"/>
                      <a:pt x="66517" y="164247"/>
                    </a:cubicBezTo>
                    <a:cubicBezTo>
                      <a:pt x="42733" y="162761"/>
                      <a:pt x="21511" y="148817"/>
                      <a:pt x="10700" y="127576"/>
                    </a:cubicBezTo>
                    <a:cubicBezTo>
                      <a:pt x="642" y="111383"/>
                      <a:pt x="-2768" y="91933"/>
                      <a:pt x="1175" y="73283"/>
                    </a:cubicBezTo>
                    <a:cubicBezTo>
                      <a:pt x="3719" y="61701"/>
                      <a:pt x="10920" y="51681"/>
                      <a:pt x="21083" y="45566"/>
                    </a:cubicBezTo>
                    <a:cubicBezTo>
                      <a:pt x="34513" y="38422"/>
                      <a:pt x="50610" y="38422"/>
                      <a:pt x="64041" y="45566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/>
              <p:cNvSpPr/>
              <p:nvPr/>
            </p:nvSpPr>
            <p:spPr>
              <a:xfrm flipH="1">
                <a:off x="8922810" y="5666672"/>
                <a:ext cx="106586" cy="14668"/>
              </a:xfrm>
              <a:custGeom>
                <a:avLst/>
                <a:gdLst>
                  <a:gd name="connsiteX0" fmla="*/ 65056 w 65055"/>
                  <a:gd name="connsiteY0" fmla="*/ 8953 h 8953"/>
                  <a:gd name="connsiteX1" fmla="*/ 0 w 65055"/>
                  <a:gd name="connsiteY1" fmla="*/ 0 h 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055" h="8953">
                    <a:moveTo>
                      <a:pt x="65056" y="8953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/>
              <p:cNvSpPr/>
              <p:nvPr/>
            </p:nvSpPr>
            <p:spPr>
              <a:xfrm flipH="1">
                <a:off x="8943723" y="5777317"/>
                <a:ext cx="92384" cy="10144"/>
              </a:xfrm>
              <a:custGeom>
                <a:avLst/>
                <a:gdLst>
                  <a:gd name="connsiteX0" fmla="*/ 56388 w 56387"/>
                  <a:gd name="connsiteY0" fmla="*/ 6191 h 6191"/>
                  <a:gd name="connsiteX1" fmla="*/ 0 w 56387"/>
                  <a:gd name="connsiteY1" fmla="*/ 0 h 6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6387" h="6191">
                    <a:moveTo>
                      <a:pt x="56388" y="6191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/>
              <p:cNvSpPr/>
              <p:nvPr/>
            </p:nvSpPr>
            <p:spPr>
              <a:xfrm flipH="1">
                <a:off x="8888323" y="3871550"/>
                <a:ext cx="147160" cy="30396"/>
              </a:xfrm>
              <a:custGeom>
                <a:avLst/>
                <a:gdLst>
                  <a:gd name="connsiteX0" fmla="*/ 89396 w 89820"/>
                  <a:gd name="connsiteY0" fmla="*/ -70 h 18552"/>
                  <a:gd name="connsiteX1" fmla="*/ -425 w 89820"/>
                  <a:gd name="connsiteY1" fmla="*/ -70 h 18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9820" h="18552">
                    <a:moveTo>
                      <a:pt x="89396" y="-70"/>
                    </a:moveTo>
                    <a:cubicBezTo>
                      <a:pt x="64565" y="24667"/>
                      <a:pt x="24407" y="24667"/>
                      <a:pt x="-425" y="-70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/>
              <p:cNvSpPr/>
              <p:nvPr/>
            </p:nvSpPr>
            <p:spPr>
              <a:xfrm flipH="1">
                <a:off x="8994439" y="3691928"/>
                <a:ext cx="74439" cy="15996"/>
              </a:xfrm>
              <a:custGeom>
                <a:avLst/>
                <a:gdLst>
                  <a:gd name="connsiteX0" fmla="*/ -425 w 45434"/>
                  <a:gd name="connsiteY0" fmla="*/ -70 h 9763"/>
                  <a:gd name="connsiteX1" fmla="*/ 45010 w 45434"/>
                  <a:gd name="connsiteY1" fmla="*/ -70 h 9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434" h="9763">
                    <a:moveTo>
                      <a:pt x="-425" y="-70"/>
                    </a:moveTo>
                    <a:cubicBezTo>
                      <a:pt x="14244" y="12027"/>
                      <a:pt x="29389" y="13837"/>
                      <a:pt x="45010" y="-70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/>
              <p:cNvSpPr/>
              <p:nvPr/>
            </p:nvSpPr>
            <p:spPr>
              <a:xfrm flipH="1">
                <a:off x="8823401" y="3691928"/>
                <a:ext cx="74439" cy="15996"/>
              </a:xfrm>
              <a:custGeom>
                <a:avLst/>
                <a:gdLst>
                  <a:gd name="connsiteX0" fmla="*/ -425 w 45434"/>
                  <a:gd name="connsiteY0" fmla="*/ -70 h 9763"/>
                  <a:gd name="connsiteX1" fmla="*/ 45010 w 45434"/>
                  <a:gd name="connsiteY1" fmla="*/ -70 h 9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434" h="9763">
                    <a:moveTo>
                      <a:pt x="-425" y="-70"/>
                    </a:moveTo>
                    <a:cubicBezTo>
                      <a:pt x="14244" y="12027"/>
                      <a:pt x="29389" y="13837"/>
                      <a:pt x="45010" y="-70"/>
                    </a:cubicBezTo>
                  </a:path>
                </a:pathLst>
              </a:custGeom>
              <a:noFill/>
              <a:ln w="952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/>
              <p:cNvSpPr/>
              <p:nvPr/>
            </p:nvSpPr>
            <p:spPr>
              <a:xfrm flipH="1">
                <a:off x="9028149" y="1977019"/>
                <a:ext cx="935091" cy="935093"/>
              </a:xfrm>
              <a:custGeom>
                <a:avLst/>
                <a:gdLst>
                  <a:gd name="connsiteX0" fmla="*/ 570738 w 570737"/>
                  <a:gd name="connsiteY0" fmla="*/ 285369 h 570738"/>
                  <a:gd name="connsiteX1" fmla="*/ 285369 w 570737"/>
                  <a:gd name="connsiteY1" fmla="*/ 570738 h 570738"/>
                  <a:gd name="connsiteX2" fmla="*/ 0 w 570737"/>
                  <a:gd name="connsiteY2" fmla="*/ 285369 h 570738"/>
                  <a:gd name="connsiteX3" fmla="*/ 285369 w 570737"/>
                  <a:gd name="connsiteY3" fmla="*/ 0 h 570738"/>
                  <a:gd name="connsiteX4" fmla="*/ 570738 w 570737"/>
                  <a:gd name="connsiteY4" fmla="*/ 285369 h 57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0737" h="570738">
                    <a:moveTo>
                      <a:pt x="570738" y="285369"/>
                    </a:moveTo>
                    <a:cubicBezTo>
                      <a:pt x="570738" y="442974"/>
                      <a:pt x="442974" y="570738"/>
                      <a:pt x="285369" y="570738"/>
                    </a:cubicBezTo>
                    <a:cubicBezTo>
                      <a:pt x="127764" y="570738"/>
                      <a:pt x="0" y="442974"/>
                      <a:pt x="0" y="285369"/>
                    </a:cubicBezTo>
                    <a:cubicBezTo>
                      <a:pt x="0" y="127764"/>
                      <a:pt x="127764" y="0"/>
                      <a:pt x="285369" y="0"/>
                    </a:cubicBezTo>
                    <a:cubicBezTo>
                      <a:pt x="442974" y="0"/>
                      <a:pt x="570738" y="127764"/>
                      <a:pt x="570738" y="28536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/>
              <p:cNvSpPr/>
              <p:nvPr/>
            </p:nvSpPr>
            <p:spPr>
              <a:xfrm rot="3031801" flipH="1">
                <a:off x="9153561" y="2102610"/>
                <a:ext cx="684154" cy="684154"/>
              </a:xfrm>
              <a:custGeom>
                <a:avLst/>
                <a:gdLst>
                  <a:gd name="connsiteX0" fmla="*/ 417152 w 417576"/>
                  <a:gd name="connsiteY0" fmla="*/ 208719 h 417576"/>
                  <a:gd name="connsiteX1" fmla="*/ 208364 w 417576"/>
                  <a:gd name="connsiteY1" fmla="*/ 417507 h 417576"/>
                  <a:gd name="connsiteX2" fmla="*/ -424 w 417576"/>
                  <a:gd name="connsiteY2" fmla="*/ 208719 h 417576"/>
                  <a:gd name="connsiteX3" fmla="*/ 208364 w 417576"/>
                  <a:gd name="connsiteY3" fmla="*/ -69 h 417576"/>
                  <a:gd name="connsiteX4" fmla="*/ 417152 w 417576"/>
                  <a:gd name="connsiteY4" fmla="*/ 208719 h 417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7576" h="417576">
                    <a:moveTo>
                      <a:pt x="417152" y="208719"/>
                    </a:moveTo>
                    <a:cubicBezTo>
                      <a:pt x="417152" y="324029"/>
                      <a:pt x="323674" y="417507"/>
                      <a:pt x="208364" y="417507"/>
                    </a:cubicBezTo>
                    <a:cubicBezTo>
                      <a:pt x="93053" y="417507"/>
                      <a:pt x="-424" y="324029"/>
                      <a:pt x="-424" y="208719"/>
                    </a:cubicBezTo>
                    <a:cubicBezTo>
                      <a:pt x="-424" y="93408"/>
                      <a:pt x="93053" y="-69"/>
                      <a:pt x="208364" y="-69"/>
                    </a:cubicBezTo>
                    <a:cubicBezTo>
                      <a:pt x="323674" y="-69"/>
                      <a:pt x="417152" y="93408"/>
                      <a:pt x="417152" y="20871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/>
              <p:cNvSpPr/>
              <p:nvPr/>
            </p:nvSpPr>
            <p:spPr>
              <a:xfrm flipH="1">
                <a:off x="9480088" y="2102489"/>
                <a:ext cx="15606" cy="40418"/>
              </a:xfrm>
              <a:custGeom>
                <a:avLst/>
                <a:gdLst>
                  <a:gd name="connsiteX0" fmla="*/ 0 w 9525"/>
                  <a:gd name="connsiteY0" fmla="*/ 0 h 24669"/>
                  <a:gd name="connsiteX1" fmla="*/ 0 w 9525"/>
                  <a:gd name="connsiteY1" fmla="*/ 24670 h 24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24669">
                    <a:moveTo>
                      <a:pt x="0" y="0"/>
                    </a:moveTo>
                    <a:lnTo>
                      <a:pt x="0" y="24670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/>
              <p:cNvSpPr/>
              <p:nvPr/>
            </p:nvSpPr>
            <p:spPr>
              <a:xfrm flipH="1">
                <a:off x="9480088" y="2746380"/>
                <a:ext cx="15606" cy="40262"/>
              </a:xfrm>
              <a:custGeom>
                <a:avLst/>
                <a:gdLst>
                  <a:gd name="connsiteX0" fmla="*/ 0 w 9525"/>
                  <a:gd name="connsiteY0" fmla="*/ 0 h 24574"/>
                  <a:gd name="connsiteX1" fmla="*/ 0 w 9525"/>
                  <a:gd name="connsiteY1" fmla="*/ 24575 h 2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24574">
                    <a:moveTo>
                      <a:pt x="0" y="0"/>
                    </a:moveTo>
                    <a:lnTo>
                      <a:pt x="0" y="24575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/>
              <p:cNvSpPr/>
              <p:nvPr/>
            </p:nvSpPr>
            <p:spPr>
              <a:xfrm flipH="1">
                <a:off x="9153617" y="2444565"/>
                <a:ext cx="40262" cy="15606"/>
              </a:xfrm>
              <a:custGeom>
                <a:avLst/>
                <a:gdLst>
                  <a:gd name="connsiteX0" fmla="*/ 24574 w 24574"/>
                  <a:gd name="connsiteY0" fmla="*/ 0 h 9525"/>
                  <a:gd name="connsiteX1" fmla="*/ 0 w 2457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" h="9525">
                    <a:moveTo>
                      <a:pt x="24574" y="0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/>
              <p:cNvSpPr/>
              <p:nvPr/>
            </p:nvSpPr>
            <p:spPr>
              <a:xfrm flipH="1">
                <a:off x="9797353" y="2444565"/>
                <a:ext cx="40418" cy="15606"/>
              </a:xfrm>
              <a:custGeom>
                <a:avLst/>
                <a:gdLst>
                  <a:gd name="connsiteX0" fmla="*/ 24670 w 24669"/>
                  <a:gd name="connsiteY0" fmla="*/ 0 h 9525"/>
                  <a:gd name="connsiteX1" fmla="*/ 0 w 24669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669" h="9525">
                    <a:moveTo>
                      <a:pt x="24670" y="0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/>
              <p:cNvSpPr/>
              <p:nvPr/>
            </p:nvSpPr>
            <p:spPr>
              <a:xfrm flipH="1">
                <a:off x="9709024" y="2202678"/>
                <a:ext cx="28557" cy="28557"/>
              </a:xfrm>
              <a:custGeom>
                <a:avLst/>
                <a:gdLst>
                  <a:gd name="connsiteX0" fmla="*/ 0 w 17430"/>
                  <a:gd name="connsiteY0" fmla="*/ 0 h 17430"/>
                  <a:gd name="connsiteX1" fmla="*/ 17431 w 17430"/>
                  <a:gd name="connsiteY1" fmla="*/ 17431 h 1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430" h="17430">
                    <a:moveTo>
                      <a:pt x="0" y="0"/>
                    </a:moveTo>
                    <a:lnTo>
                      <a:pt x="17431" y="17431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/>
              <p:cNvSpPr/>
              <p:nvPr/>
            </p:nvSpPr>
            <p:spPr>
              <a:xfrm flipH="1">
                <a:off x="9253807" y="2657896"/>
                <a:ext cx="28557" cy="28557"/>
              </a:xfrm>
              <a:custGeom>
                <a:avLst/>
                <a:gdLst>
                  <a:gd name="connsiteX0" fmla="*/ 0 w 17430"/>
                  <a:gd name="connsiteY0" fmla="*/ 0 h 17430"/>
                  <a:gd name="connsiteX1" fmla="*/ 17431 w 17430"/>
                  <a:gd name="connsiteY1" fmla="*/ 17431 h 1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430" h="17430">
                    <a:moveTo>
                      <a:pt x="0" y="0"/>
                    </a:moveTo>
                    <a:lnTo>
                      <a:pt x="17431" y="17431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/>
              <p:cNvSpPr/>
              <p:nvPr/>
            </p:nvSpPr>
            <p:spPr>
              <a:xfrm flipH="1">
                <a:off x="9253807" y="2202678"/>
                <a:ext cx="28557" cy="28557"/>
              </a:xfrm>
              <a:custGeom>
                <a:avLst/>
                <a:gdLst>
                  <a:gd name="connsiteX0" fmla="*/ 17431 w 17430"/>
                  <a:gd name="connsiteY0" fmla="*/ 0 h 17430"/>
                  <a:gd name="connsiteX1" fmla="*/ 0 w 17430"/>
                  <a:gd name="connsiteY1" fmla="*/ 17431 h 1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430" h="17430">
                    <a:moveTo>
                      <a:pt x="17431" y="0"/>
                    </a:moveTo>
                    <a:lnTo>
                      <a:pt x="0" y="17431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/>
              <p:cNvSpPr/>
              <p:nvPr/>
            </p:nvSpPr>
            <p:spPr>
              <a:xfrm flipH="1">
                <a:off x="9709024" y="2657896"/>
                <a:ext cx="28557" cy="28557"/>
              </a:xfrm>
              <a:custGeom>
                <a:avLst/>
                <a:gdLst>
                  <a:gd name="connsiteX0" fmla="*/ 17431 w 17430"/>
                  <a:gd name="connsiteY0" fmla="*/ 0 h 17430"/>
                  <a:gd name="connsiteX1" fmla="*/ 0 w 17430"/>
                  <a:gd name="connsiteY1" fmla="*/ 17431 h 1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430" h="17430">
                    <a:moveTo>
                      <a:pt x="17431" y="0"/>
                    </a:moveTo>
                    <a:lnTo>
                      <a:pt x="0" y="17431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/>
              <p:cNvSpPr/>
              <p:nvPr/>
            </p:nvSpPr>
            <p:spPr>
              <a:xfrm flipH="1">
                <a:off x="9442790" y="2392443"/>
                <a:ext cx="105807" cy="105806"/>
              </a:xfrm>
              <a:custGeom>
                <a:avLst/>
                <a:gdLst>
                  <a:gd name="connsiteX0" fmla="*/ 64155 w 64580"/>
                  <a:gd name="connsiteY0" fmla="*/ 32125 h 64579"/>
                  <a:gd name="connsiteX1" fmla="*/ 31961 w 64580"/>
                  <a:gd name="connsiteY1" fmla="*/ 64510 h 64579"/>
                  <a:gd name="connsiteX2" fmla="*/ -424 w 64580"/>
                  <a:gd name="connsiteY2" fmla="*/ 32315 h 64579"/>
                  <a:gd name="connsiteX3" fmla="*/ 31770 w 64580"/>
                  <a:gd name="connsiteY3" fmla="*/ -70 h 64579"/>
                  <a:gd name="connsiteX4" fmla="*/ 31866 w 64580"/>
                  <a:gd name="connsiteY4" fmla="*/ -70 h 64579"/>
                  <a:gd name="connsiteX5" fmla="*/ 64155 w 64580"/>
                  <a:gd name="connsiteY5" fmla="*/ 32125 h 64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580" h="64579">
                    <a:moveTo>
                      <a:pt x="64155" y="32125"/>
                    </a:moveTo>
                    <a:cubicBezTo>
                      <a:pt x="64212" y="49956"/>
                      <a:pt x="49792" y="64453"/>
                      <a:pt x="31961" y="64510"/>
                    </a:cubicBezTo>
                    <a:cubicBezTo>
                      <a:pt x="14130" y="64567"/>
                      <a:pt x="-367" y="50146"/>
                      <a:pt x="-424" y="32315"/>
                    </a:cubicBezTo>
                    <a:cubicBezTo>
                      <a:pt x="-472" y="14483"/>
                      <a:pt x="13939" y="-17"/>
                      <a:pt x="31770" y="-70"/>
                    </a:cubicBezTo>
                    <a:cubicBezTo>
                      <a:pt x="31799" y="-70"/>
                      <a:pt x="31837" y="-70"/>
                      <a:pt x="31866" y="-70"/>
                    </a:cubicBezTo>
                    <a:cubicBezTo>
                      <a:pt x="49658" y="-70"/>
                      <a:pt x="64108" y="14329"/>
                      <a:pt x="64155" y="32125"/>
                    </a:cubicBezTo>
                    <a:close/>
                  </a:path>
                </a:pathLst>
              </a:custGeom>
              <a:solidFill>
                <a:srgbClr val="92C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/>
              <p:cNvSpPr/>
              <p:nvPr/>
            </p:nvSpPr>
            <p:spPr>
              <a:xfrm flipH="1">
                <a:off x="9442790" y="2392443"/>
                <a:ext cx="105807" cy="105806"/>
              </a:xfrm>
              <a:custGeom>
                <a:avLst/>
                <a:gdLst>
                  <a:gd name="connsiteX0" fmla="*/ 64155 w 64580"/>
                  <a:gd name="connsiteY0" fmla="*/ 32125 h 64579"/>
                  <a:gd name="connsiteX1" fmla="*/ 31961 w 64580"/>
                  <a:gd name="connsiteY1" fmla="*/ 64510 h 64579"/>
                  <a:gd name="connsiteX2" fmla="*/ -424 w 64580"/>
                  <a:gd name="connsiteY2" fmla="*/ 32315 h 64579"/>
                  <a:gd name="connsiteX3" fmla="*/ 31770 w 64580"/>
                  <a:gd name="connsiteY3" fmla="*/ -70 h 64579"/>
                  <a:gd name="connsiteX4" fmla="*/ 31866 w 64580"/>
                  <a:gd name="connsiteY4" fmla="*/ -70 h 64579"/>
                  <a:gd name="connsiteX5" fmla="*/ 64155 w 64580"/>
                  <a:gd name="connsiteY5" fmla="*/ 32125 h 64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580" h="64579">
                    <a:moveTo>
                      <a:pt x="64155" y="32125"/>
                    </a:moveTo>
                    <a:cubicBezTo>
                      <a:pt x="64212" y="49956"/>
                      <a:pt x="49792" y="64453"/>
                      <a:pt x="31961" y="64510"/>
                    </a:cubicBezTo>
                    <a:cubicBezTo>
                      <a:pt x="14130" y="64567"/>
                      <a:pt x="-367" y="50146"/>
                      <a:pt x="-424" y="32315"/>
                    </a:cubicBezTo>
                    <a:cubicBezTo>
                      <a:pt x="-472" y="14483"/>
                      <a:pt x="13939" y="-17"/>
                      <a:pt x="31770" y="-70"/>
                    </a:cubicBezTo>
                    <a:cubicBezTo>
                      <a:pt x="31799" y="-70"/>
                      <a:pt x="31837" y="-70"/>
                      <a:pt x="31866" y="-70"/>
                    </a:cubicBezTo>
                    <a:cubicBezTo>
                      <a:pt x="49658" y="-70"/>
                      <a:pt x="64108" y="14329"/>
                      <a:pt x="64155" y="32125"/>
                    </a:cubicBezTo>
                    <a:close/>
                  </a:path>
                </a:pathLst>
              </a:custGeom>
              <a:noFill/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/>
              <p:cNvSpPr/>
              <p:nvPr/>
            </p:nvSpPr>
            <p:spPr>
              <a:xfrm flipH="1">
                <a:off x="9480088" y="2202678"/>
                <a:ext cx="15606" cy="189139"/>
              </a:xfrm>
              <a:custGeom>
                <a:avLst/>
                <a:gdLst>
                  <a:gd name="connsiteX0" fmla="*/ 0 w 9525"/>
                  <a:gd name="connsiteY0" fmla="*/ 115443 h 115442"/>
                  <a:gd name="connsiteX1" fmla="*/ 0 w 9525"/>
                  <a:gd name="connsiteY1" fmla="*/ 0 h 115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115442">
                    <a:moveTo>
                      <a:pt x="0" y="115443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/>
              <p:cNvSpPr/>
              <p:nvPr/>
            </p:nvSpPr>
            <p:spPr>
              <a:xfrm flipH="1">
                <a:off x="9295941" y="2444565"/>
                <a:ext cx="146849" cy="15606"/>
              </a:xfrm>
              <a:custGeom>
                <a:avLst/>
                <a:gdLst>
                  <a:gd name="connsiteX0" fmla="*/ 0 w 89630"/>
                  <a:gd name="connsiteY0" fmla="*/ 0 h 9525"/>
                  <a:gd name="connsiteX1" fmla="*/ 89630 w 8963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9630" h="9525">
                    <a:moveTo>
                      <a:pt x="0" y="0"/>
                    </a:moveTo>
                    <a:lnTo>
                      <a:pt x="89630" y="0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/>
              <p:cNvSpPr/>
              <p:nvPr/>
            </p:nvSpPr>
            <p:spPr>
              <a:xfrm flipH="1">
                <a:off x="7322758" y="5878441"/>
                <a:ext cx="3901422" cy="15606"/>
              </a:xfrm>
              <a:custGeom>
                <a:avLst/>
                <a:gdLst>
                  <a:gd name="connsiteX0" fmla="*/ 0 w 2381250"/>
                  <a:gd name="connsiteY0" fmla="*/ 0 h 9525"/>
                  <a:gd name="connsiteX1" fmla="*/ 73057 w 2381250"/>
                  <a:gd name="connsiteY1" fmla="*/ 0 h 9525"/>
                  <a:gd name="connsiteX2" fmla="*/ 2236851 w 2381250"/>
                  <a:gd name="connsiteY2" fmla="*/ 0 h 9525"/>
                  <a:gd name="connsiteX3" fmla="*/ 2381250 w 2381250"/>
                  <a:gd name="connsiteY3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1250" h="9525">
                    <a:moveTo>
                      <a:pt x="0" y="0"/>
                    </a:moveTo>
                    <a:lnTo>
                      <a:pt x="73057" y="0"/>
                    </a:lnTo>
                    <a:lnTo>
                      <a:pt x="2236851" y="0"/>
                    </a:lnTo>
                    <a:lnTo>
                      <a:pt x="2381250" y="0"/>
                    </a:lnTo>
                  </a:path>
                </a:pathLst>
              </a:custGeom>
              <a:noFill/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/>
              <p:cNvSpPr/>
              <p:nvPr/>
            </p:nvSpPr>
            <p:spPr>
              <a:xfrm flipH="1">
                <a:off x="10055313" y="3614681"/>
                <a:ext cx="891397" cy="455997"/>
              </a:xfrm>
              <a:custGeom>
                <a:avLst/>
                <a:gdLst>
                  <a:gd name="connsiteX0" fmla="*/ 544068 w 544068"/>
                  <a:gd name="connsiteY0" fmla="*/ 0 h 278320"/>
                  <a:gd name="connsiteX1" fmla="*/ 488156 w 544068"/>
                  <a:gd name="connsiteY1" fmla="*/ 278321 h 278320"/>
                  <a:gd name="connsiteX2" fmla="*/ 55912 w 544068"/>
                  <a:gd name="connsiteY2" fmla="*/ 278321 h 278320"/>
                  <a:gd name="connsiteX3" fmla="*/ 0 w 544068"/>
                  <a:gd name="connsiteY3" fmla="*/ 0 h 278320"/>
                  <a:gd name="connsiteX4" fmla="*/ 544068 w 544068"/>
                  <a:gd name="connsiteY4" fmla="*/ 0 h 278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4068" h="278320">
                    <a:moveTo>
                      <a:pt x="544068" y="0"/>
                    </a:moveTo>
                    <a:lnTo>
                      <a:pt x="488156" y="278321"/>
                    </a:lnTo>
                    <a:lnTo>
                      <a:pt x="55912" y="278321"/>
                    </a:lnTo>
                    <a:lnTo>
                      <a:pt x="0" y="0"/>
                    </a:lnTo>
                    <a:lnTo>
                      <a:pt x="544068" y="0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/>
              <p:cNvSpPr/>
              <p:nvPr/>
            </p:nvSpPr>
            <p:spPr>
              <a:xfrm flipH="1">
                <a:off x="10654573" y="2853818"/>
                <a:ext cx="325896" cy="572033"/>
              </a:xfrm>
              <a:custGeom>
                <a:avLst/>
                <a:gdLst>
                  <a:gd name="connsiteX0" fmla="*/ 198488 w 198912"/>
                  <a:gd name="connsiteY0" fmla="*/ 349074 h 349143"/>
                  <a:gd name="connsiteX1" fmla="*/ 57994 w 198912"/>
                  <a:gd name="connsiteY1" fmla="*/ 349074 h 349143"/>
                  <a:gd name="connsiteX2" fmla="*/ 9702 w 198912"/>
                  <a:gd name="connsiteY2" fmla="*/ 199341 h 349143"/>
                  <a:gd name="connsiteX3" fmla="*/ 654 w 198912"/>
                  <a:gd name="connsiteY3" fmla="*/ 99233 h 349143"/>
                  <a:gd name="connsiteX4" fmla="*/ 48945 w 198912"/>
                  <a:gd name="connsiteY4" fmla="*/ 13508 h 349143"/>
                  <a:gd name="connsiteX5" fmla="*/ 129908 w 198912"/>
                  <a:gd name="connsiteY5" fmla="*/ 8650 h 349143"/>
                  <a:gd name="connsiteX6" fmla="*/ 127622 w 198912"/>
                  <a:gd name="connsiteY6" fmla="*/ 51608 h 349143"/>
                  <a:gd name="connsiteX7" fmla="*/ 198488 w 198912"/>
                  <a:gd name="connsiteY7" fmla="*/ 349074 h 34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912" h="349143">
                    <a:moveTo>
                      <a:pt x="198488" y="349074"/>
                    </a:moveTo>
                    <a:lnTo>
                      <a:pt x="57994" y="349074"/>
                    </a:lnTo>
                    <a:cubicBezTo>
                      <a:pt x="37668" y="300630"/>
                      <a:pt x="21513" y="250538"/>
                      <a:pt x="9702" y="199341"/>
                    </a:cubicBezTo>
                    <a:cubicBezTo>
                      <a:pt x="787" y="166775"/>
                      <a:pt x="-2280" y="132876"/>
                      <a:pt x="654" y="99233"/>
                    </a:cubicBezTo>
                    <a:cubicBezTo>
                      <a:pt x="3749" y="65067"/>
                      <a:pt x="21323" y="33863"/>
                      <a:pt x="48945" y="13508"/>
                    </a:cubicBezTo>
                    <a:cubicBezTo>
                      <a:pt x="73062" y="-2665"/>
                      <a:pt x="104038" y="-4523"/>
                      <a:pt x="129908" y="8650"/>
                    </a:cubicBezTo>
                    <a:cubicBezTo>
                      <a:pt x="128374" y="22919"/>
                      <a:pt x="127612" y="37254"/>
                      <a:pt x="127622" y="51608"/>
                    </a:cubicBezTo>
                    <a:cubicBezTo>
                      <a:pt x="127622" y="140286"/>
                      <a:pt x="155625" y="265826"/>
                      <a:pt x="198488" y="34907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/>
              <p:cNvSpPr/>
              <p:nvPr/>
            </p:nvSpPr>
            <p:spPr>
              <a:xfrm flipH="1">
                <a:off x="10021598" y="2854285"/>
                <a:ext cx="326011" cy="571565"/>
              </a:xfrm>
              <a:custGeom>
                <a:avLst/>
                <a:gdLst>
                  <a:gd name="connsiteX0" fmla="*/ 188456 w 198982"/>
                  <a:gd name="connsiteY0" fmla="*/ 199055 h 348857"/>
                  <a:gd name="connsiteX1" fmla="*/ 140260 w 198982"/>
                  <a:gd name="connsiteY1" fmla="*/ 348788 h 348857"/>
                  <a:gd name="connsiteX2" fmla="*/ -425 w 198982"/>
                  <a:gd name="connsiteY2" fmla="*/ 348788 h 348857"/>
                  <a:gd name="connsiteX3" fmla="*/ 70537 w 198982"/>
                  <a:gd name="connsiteY3" fmla="*/ 51608 h 348857"/>
                  <a:gd name="connsiteX4" fmla="*/ 68251 w 198982"/>
                  <a:gd name="connsiteY4" fmla="*/ 8650 h 348857"/>
                  <a:gd name="connsiteX5" fmla="*/ 149118 w 198982"/>
                  <a:gd name="connsiteY5" fmla="*/ 13508 h 348857"/>
                  <a:gd name="connsiteX6" fmla="*/ 197505 w 198982"/>
                  <a:gd name="connsiteY6" fmla="*/ 99233 h 348857"/>
                  <a:gd name="connsiteX7" fmla="*/ 188456 w 198982"/>
                  <a:gd name="connsiteY7" fmla="*/ 199055 h 348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982" h="348857">
                    <a:moveTo>
                      <a:pt x="188456" y="199055"/>
                    </a:moveTo>
                    <a:cubicBezTo>
                      <a:pt x="176636" y="250233"/>
                      <a:pt x="160510" y="300325"/>
                      <a:pt x="140260" y="348788"/>
                    </a:cubicBezTo>
                    <a:lnTo>
                      <a:pt x="-425" y="348788"/>
                    </a:lnTo>
                    <a:cubicBezTo>
                      <a:pt x="42438" y="265540"/>
                      <a:pt x="70537" y="140000"/>
                      <a:pt x="70537" y="51608"/>
                    </a:cubicBezTo>
                    <a:cubicBezTo>
                      <a:pt x="70546" y="37254"/>
                      <a:pt x="69784" y="22919"/>
                      <a:pt x="68251" y="8650"/>
                    </a:cubicBezTo>
                    <a:cubicBezTo>
                      <a:pt x="94092" y="-4523"/>
                      <a:pt x="125039" y="-2665"/>
                      <a:pt x="149118" y="13508"/>
                    </a:cubicBezTo>
                    <a:cubicBezTo>
                      <a:pt x="177217" y="32558"/>
                      <a:pt x="193123" y="65419"/>
                      <a:pt x="197505" y="99233"/>
                    </a:cubicBezTo>
                    <a:cubicBezTo>
                      <a:pt x="200391" y="132780"/>
                      <a:pt x="197333" y="166575"/>
                      <a:pt x="188456" y="19905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/>
              <p:cNvSpPr/>
              <p:nvPr/>
            </p:nvSpPr>
            <p:spPr>
              <a:xfrm flipH="1">
                <a:off x="10231347" y="2514479"/>
                <a:ext cx="539333" cy="911370"/>
              </a:xfrm>
              <a:custGeom>
                <a:avLst/>
                <a:gdLst>
                  <a:gd name="connsiteX0" fmla="*/ 328760 w 329184"/>
                  <a:gd name="connsiteY0" fmla="*/ 259010 h 556259"/>
                  <a:gd name="connsiteX1" fmla="*/ 257798 w 329184"/>
                  <a:gd name="connsiteY1" fmla="*/ 556190 h 556259"/>
                  <a:gd name="connsiteX2" fmla="*/ 70442 w 329184"/>
                  <a:gd name="connsiteY2" fmla="*/ 556190 h 556259"/>
                  <a:gd name="connsiteX3" fmla="*/ -424 w 329184"/>
                  <a:gd name="connsiteY3" fmla="*/ 259010 h 556259"/>
                  <a:gd name="connsiteX4" fmla="*/ 1861 w 329184"/>
                  <a:gd name="connsiteY4" fmla="*/ 216053 h 556259"/>
                  <a:gd name="connsiteX5" fmla="*/ 163787 w 329184"/>
                  <a:gd name="connsiteY5" fmla="*/ -70 h 556259"/>
                  <a:gd name="connsiteX6" fmla="*/ 325712 w 329184"/>
                  <a:gd name="connsiteY6" fmla="*/ 216053 h 556259"/>
                  <a:gd name="connsiteX7" fmla="*/ 328760 w 329184"/>
                  <a:gd name="connsiteY7" fmla="*/ 259010 h 556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184" h="556259">
                    <a:moveTo>
                      <a:pt x="328760" y="259010"/>
                    </a:moveTo>
                    <a:cubicBezTo>
                      <a:pt x="328760" y="347402"/>
                      <a:pt x="300661" y="472942"/>
                      <a:pt x="257798" y="556190"/>
                    </a:cubicBezTo>
                    <a:lnTo>
                      <a:pt x="70442" y="556190"/>
                    </a:lnTo>
                    <a:cubicBezTo>
                      <a:pt x="27674" y="472942"/>
                      <a:pt x="-424" y="347402"/>
                      <a:pt x="-424" y="259010"/>
                    </a:cubicBezTo>
                    <a:cubicBezTo>
                      <a:pt x="-434" y="244656"/>
                      <a:pt x="328" y="230321"/>
                      <a:pt x="1861" y="216053"/>
                    </a:cubicBezTo>
                    <a:cubicBezTo>
                      <a:pt x="14720" y="93371"/>
                      <a:pt x="82538" y="-70"/>
                      <a:pt x="163787" y="-70"/>
                    </a:cubicBezTo>
                    <a:cubicBezTo>
                      <a:pt x="245035" y="-70"/>
                      <a:pt x="313139" y="93371"/>
                      <a:pt x="325712" y="216053"/>
                    </a:cubicBezTo>
                    <a:cubicBezTo>
                      <a:pt x="327502" y="230302"/>
                      <a:pt x="328522" y="244647"/>
                      <a:pt x="328760" y="25901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/>
              <p:cNvSpPr/>
              <p:nvPr/>
            </p:nvSpPr>
            <p:spPr>
              <a:xfrm flipH="1">
                <a:off x="10018330" y="3425851"/>
                <a:ext cx="965367" cy="188828"/>
              </a:xfrm>
              <a:custGeom>
                <a:avLst/>
                <a:gdLst>
                  <a:gd name="connsiteX0" fmla="*/ 588792 w 589216"/>
                  <a:gd name="connsiteY0" fmla="*/ 15551 h 115252"/>
                  <a:gd name="connsiteX1" fmla="*/ 588792 w 589216"/>
                  <a:gd name="connsiteY1" fmla="*/ 99657 h 115252"/>
                  <a:gd name="connsiteX2" fmla="*/ 573076 w 589216"/>
                  <a:gd name="connsiteY2" fmla="*/ 115183 h 115252"/>
                  <a:gd name="connsiteX3" fmla="*/ 15292 w 589216"/>
                  <a:gd name="connsiteY3" fmla="*/ 115183 h 115252"/>
                  <a:gd name="connsiteX4" fmla="*/ -425 w 589216"/>
                  <a:gd name="connsiteY4" fmla="*/ 99657 h 115252"/>
                  <a:gd name="connsiteX5" fmla="*/ -425 w 589216"/>
                  <a:gd name="connsiteY5" fmla="*/ 15551 h 115252"/>
                  <a:gd name="connsiteX6" fmla="*/ 15292 w 589216"/>
                  <a:gd name="connsiteY6" fmla="*/ -70 h 115252"/>
                  <a:gd name="connsiteX7" fmla="*/ 573076 w 589216"/>
                  <a:gd name="connsiteY7" fmla="*/ -70 h 115252"/>
                  <a:gd name="connsiteX8" fmla="*/ 588792 w 589216"/>
                  <a:gd name="connsiteY8" fmla="*/ 15551 h 115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9216" h="115252">
                    <a:moveTo>
                      <a:pt x="588792" y="15551"/>
                    </a:moveTo>
                    <a:lnTo>
                      <a:pt x="588792" y="99657"/>
                    </a:lnTo>
                    <a:cubicBezTo>
                      <a:pt x="588687" y="108258"/>
                      <a:pt x="581677" y="115183"/>
                      <a:pt x="573076" y="115183"/>
                    </a:cubicBezTo>
                    <a:lnTo>
                      <a:pt x="15292" y="115183"/>
                    </a:lnTo>
                    <a:cubicBezTo>
                      <a:pt x="6681" y="115183"/>
                      <a:pt x="-320" y="108258"/>
                      <a:pt x="-425" y="99657"/>
                    </a:cubicBezTo>
                    <a:lnTo>
                      <a:pt x="-425" y="15551"/>
                    </a:lnTo>
                    <a:cubicBezTo>
                      <a:pt x="-377" y="6912"/>
                      <a:pt x="6653" y="-70"/>
                      <a:pt x="15292" y="-70"/>
                    </a:cubicBezTo>
                    <a:lnTo>
                      <a:pt x="573076" y="-70"/>
                    </a:lnTo>
                    <a:cubicBezTo>
                      <a:pt x="581715" y="-70"/>
                      <a:pt x="588735" y="6912"/>
                      <a:pt x="588792" y="155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/>
              <p:cNvSpPr/>
              <p:nvPr/>
            </p:nvSpPr>
            <p:spPr>
              <a:xfrm flipH="1">
                <a:off x="10055313" y="3614681"/>
                <a:ext cx="891397" cy="455997"/>
              </a:xfrm>
              <a:custGeom>
                <a:avLst/>
                <a:gdLst>
                  <a:gd name="connsiteX0" fmla="*/ 544068 w 544068"/>
                  <a:gd name="connsiteY0" fmla="*/ 0 h 278320"/>
                  <a:gd name="connsiteX1" fmla="*/ 488156 w 544068"/>
                  <a:gd name="connsiteY1" fmla="*/ 278321 h 278320"/>
                  <a:gd name="connsiteX2" fmla="*/ 55912 w 544068"/>
                  <a:gd name="connsiteY2" fmla="*/ 278321 h 278320"/>
                  <a:gd name="connsiteX3" fmla="*/ 0 w 544068"/>
                  <a:gd name="connsiteY3" fmla="*/ 0 h 278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4068" h="278320">
                    <a:moveTo>
                      <a:pt x="544068" y="0"/>
                    </a:moveTo>
                    <a:lnTo>
                      <a:pt x="488156" y="278321"/>
                    </a:lnTo>
                    <a:lnTo>
                      <a:pt x="55912" y="278321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/>
              <p:cNvSpPr/>
              <p:nvPr/>
            </p:nvSpPr>
            <p:spPr>
              <a:xfrm flipH="1">
                <a:off x="10018485" y="3425851"/>
                <a:ext cx="965212" cy="188828"/>
              </a:xfrm>
              <a:custGeom>
                <a:avLst/>
                <a:gdLst>
                  <a:gd name="connsiteX0" fmla="*/ 573500 w 589121"/>
                  <a:gd name="connsiteY0" fmla="*/ 0 h 115252"/>
                  <a:gd name="connsiteX1" fmla="*/ 589121 w 589121"/>
                  <a:gd name="connsiteY1" fmla="*/ 0 h 115252"/>
                  <a:gd name="connsiteX2" fmla="*/ 589121 w 589121"/>
                  <a:gd name="connsiteY2" fmla="*/ 115252 h 115252"/>
                  <a:gd name="connsiteX3" fmla="*/ 573500 w 589121"/>
                  <a:gd name="connsiteY3" fmla="*/ 115252 h 115252"/>
                  <a:gd name="connsiteX4" fmla="*/ 15621 w 589121"/>
                  <a:gd name="connsiteY4" fmla="*/ 115252 h 115252"/>
                  <a:gd name="connsiteX5" fmla="*/ 0 w 589121"/>
                  <a:gd name="connsiteY5" fmla="*/ 115252 h 115252"/>
                  <a:gd name="connsiteX6" fmla="*/ 0 w 589121"/>
                  <a:gd name="connsiteY6" fmla="*/ 0 h 115252"/>
                  <a:gd name="connsiteX7" fmla="*/ 15621 w 589121"/>
                  <a:gd name="connsiteY7" fmla="*/ 0 h 115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9121" h="115252">
                    <a:moveTo>
                      <a:pt x="573500" y="0"/>
                    </a:moveTo>
                    <a:cubicBezTo>
                      <a:pt x="582128" y="0"/>
                      <a:pt x="589121" y="0"/>
                      <a:pt x="589121" y="0"/>
                    </a:cubicBezTo>
                    <a:lnTo>
                      <a:pt x="589121" y="115252"/>
                    </a:lnTo>
                    <a:cubicBezTo>
                      <a:pt x="589121" y="115252"/>
                      <a:pt x="582128" y="115252"/>
                      <a:pt x="573500" y="115252"/>
                    </a:cubicBezTo>
                    <a:lnTo>
                      <a:pt x="15621" y="115252"/>
                    </a:lnTo>
                    <a:cubicBezTo>
                      <a:pt x="6994" y="115252"/>
                      <a:pt x="0" y="115252"/>
                      <a:pt x="0" y="115252"/>
                    </a:cubicBezTo>
                    <a:lnTo>
                      <a:pt x="0" y="0"/>
                    </a:lnTo>
                    <a:cubicBezTo>
                      <a:pt x="0" y="0"/>
                      <a:pt x="6994" y="0"/>
                      <a:pt x="15621" y="0"/>
                    </a:cubicBezTo>
                    <a:close/>
                  </a:path>
                </a:pathLst>
              </a:custGeom>
              <a:noFill/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/>
              <p:cNvSpPr/>
              <p:nvPr/>
            </p:nvSpPr>
            <p:spPr>
              <a:xfrm flipH="1">
                <a:off x="10485406" y="2648688"/>
                <a:ext cx="15606" cy="714583"/>
              </a:xfrm>
              <a:custGeom>
                <a:avLst/>
                <a:gdLst>
                  <a:gd name="connsiteX0" fmla="*/ 0 w 9525"/>
                  <a:gd name="connsiteY0" fmla="*/ 0 h 436149"/>
                  <a:gd name="connsiteX1" fmla="*/ 0 w 9525"/>
                  <a:gd name="connsiteY1" fmla="*/ 436150 h 436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436149">
                    <a:moveTo>
                      <a:pt x="0" y="0"/>
                    </a:moveTo>
                    <a:lnTo>
                      <a:pt x="0" y="436150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 flipH="1">
                <a:off x="10396612" y="2826437"/>
                <a:ext cx="208803" cy="104402"/>
              </a:xfrm>
              <a:custGeom>
                <a:avLst/>
                <a:gdLst>
                  <a:gd name="connsiteX0" fmla="*/ 127444 w 127444"/>
                  <a:gd name="connsiteY0" fmla="*/ 0 h 63722"/>
                  <a:gd name="connsiteX1" fmla="*/ 63722 w 127444"/>
                  <a:gd name="connsiteY1" fmla="*/ 63722 h 63722"/>
                  <a:gd name="connsiteX2" fmla="*/ 0 w 127444"/>
                  <a:gd name="connsiteY2" fmla="*/ 0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7444" h="63722">
                    <a:moveTo>
                      <a:pt x="127444" y="0"/>
                    </a:moveTo>
                    <a:lnTo>
                      <a:pt x="63722" y="63722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 flipH="1">
                <a:off x="10335438" y="3001221"/>
                <a:ext cx="331152" cy="165576"/>
              </a:xfrm>
              <a:custGeom>
                <a:avLst/>
                <a:gdLst>
                  <a:gd name="connsiteX0" fmla="*/ 202121 w 202120"/>
                  <a:gd name="connsiteY0" fmla="*/ 0 h 101060"/>
                  <a:gd name="connsiteX1" fmla="*/ 101060 w 202120"/>
                  <a:gd name="connsiteY1" fmla="*/ 101060 h 101060"/>
                  <a:gd name="connsiteX2" fmla="*/ 0 w 202120"/>
                  <a:gd name="connsiteY2" fmla="*/ 0 h 10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2120" h="101060">
                    <a:moveTo>
                      <a:pt x="202121" y="0"/>
                    </a:moveTo>
                    <a:lnTo>
                      <a:pt x="101060" y="10106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 flipH="1">
                <a:off x="9947479" y="4070678"/>
                <a:ext cx="1107067" cy="15606"/>
              </a:xfrm>
              <a:custGeom>
                <a:avLst/>
                <a:gdLst>
                  <a:gd name="connsiteX0" fmla="*/ 0 w 675703"/>
                  <a:gd name="connsiteY0" fmla="*/ 0 h 9525"/>
                  <a:gd name="connsiteX1" fmla="*/ 675704 w 675703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75703" h="9525">
                    <a:moveTo>
                      <a:pt x="0" y="0"/>
                    </a:moveTo>
                    <a:lnTo>
                      <a:pt x="675704" y="0"/>
                    </a:lnTo>
                  </a:path>
                </a:pathLst>
              </a:custGeom>
              <a:ln w="9525" cap="rnd">
                <a:solidFill>
                  <a:srgbClr val="04215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 flipH="1">
                <a:off x="7322760" y="2271499"/>
                <a:ext cx="1387345" cy="870796"/>
              </a:xfrm>
              <a:custGeom>
                <a:avLst/>
                <a:gdLst>
                  <a:gd name="connsiteX0" fmla="*/ 164358 w 846772"/>
                  <a:gd name="connsiteY0" fmla="*/ 531425 h 531494"/>
                  <a:gd name="connsiteX1" fmla="*/ 288183 w 846772"/>
                  <a:gd name="connsiteY1" fmla="*/ 426650 h 531494"/>
                  <a:gd name="connsiteX2" fmla="*/ 832156 w 846772"/>
                  <a:gd name="connsiteY2" fmla="*/ 426650 h 531494"/>
                  <a:gd name="connsiteX3" fmla="*/ 846348 w 846772"/>
                  <a:gd name="connsiteY3" fmla="*/ 412649 h 531494"/>
                  <a:gd name="connsiteX4" fmla="*/ 846348 w 846772"/>
                  <a:gd name="connsiteY4" fmla="*/ 14408 h 531494"/>
                  <a:gd name="connsiteX5" fmla="*/ 832061 w 846772"/>
                  <a:gd name="connsiteY5" fmla="*/ -70 h 531494"/>
                  <a:gd name="connsiteX6" fmla="*/ 831965 w 846772"/>
                  <a:gd name="connsiteY6" fmla="*/ -70 h 531494"/>
                  <a:gd name="connsiteX7" fmla="*/ 13958 w 846772"/>
                  <a:gd name="connsiteY7" fmla="*/ -70 h 531494"/>
                  <a:gd name="connsiteX8" fmla="*/ -425 w 846772"/>
                  <a:gd name="connsiteY8" fmla="*/ 14408 h 531494"/>
                  <a:gd name="connsiteX9" fmla="*/ -425 w 846772"/>
                  <a:gd name="connsiteY9" fmla="*/ 412649 h 531494"/>
                  <a:gd name="connsiteX10" fmla="*/ 13958 w 846772"/>
                  <a:gd name="connsiteY10" fmla="*/ 427032 h 531494"/>
                  <a:gd name="connsiteX11" fmla="*/ 164358 w 846772"/>
                  <a:gd name="connsiteY11" fmla="*/ 427032 h 531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6772" h="531494">
                    <a:moveTo>
                      <a:pt x="164358" y="531425"/>
                    </a:moveTo>
                    <a:lnTo>
                      <a:pt x="288183" y="426650"/>
                    </a:lnTo>
                    <a:lnTo>
                      <a:pt x="832156" y="426650"/>
                    </a:lnTo>
                    <a:cubicBezTo>
                      <a:pt x="839900" y="426603"/>
                      <a:pt x="846196" y="420393"/>
                      <a:pt x="846348" y="412649"/>
                    </a:cubicBezTo>
                    <a:lnTo>
                      <a:pt x="846348" y="14408"/>
                    </a:lnTo>
                    <a:cubicBezTo>
                      <a:pt x="846396" y="6466"/>
                      <a:pt x="840004" y="-16"/>
                      <a:pt x="832061" y="-70"/>
                    </a:cubicBezTo>
                    <a:cubicBezTo>
                      <a:pt x="832032" y="-70"/>
                      <a:pt x="831994" y="-70"/>
                      <a:pt x="831965" y="-70"/>
                    </a:cubicBezTo>
                    <a:lnTo>
                      <a:pt x="13958" y="-70"/>
                    </a:lnTo>
                    <a:cubicBezTo>
                      <a:pt x="5995" y="-17"/>
                      <a:pt x="-425" y="6449"/>
                      <a:pt x="-425" y="14408"/>
                    </a:cubicBezTo>
                    <a:lnTo>
                      <a:pt x="-425" y="412649"/>
                    </a:lnTo>
                    <a:cubicBezTo>
                      <a:pt x="-425" y="420593"/>
                      <a:pt x="6015" y="427032"/>
                      <a:pt x="13958" y="427032"/>
                    </a:cubicBezTo>
                    <a:lnTo>
                      <a:pt x="164358" y="427032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 flipH="1">
                <a:off x="8285630" y="2536795"/>
                <a:ext cx="169164" cy="169165"/>
              </a:xfrm>
              <a:custGeom>
                <a:avLst/>
                <a:gdLst>
                  <a:gd name="connsiteX0" fmla="*/ 103251 w 103250"/>
                  <a:gd name="connsiteY0" fmla="*/ 51626 h 103251"/>
                  <a:gd name="connsiteX1" fmla="*/ 51626 w 103250"/>
                  <a:gd name="connsiteY1" fmla="*/ 103251 h 103251"/>
                  <a:gd name="connsiteX2" fmla="*/ 0 w 103250"/>
                  <a:gd name="connsiteY2" fmla="*/ 51626 h 103251"/>
                  <a:gd name="connsiteX3" fmla="*/ 51626 w 103250"/>
                  <a:gd name="connsiteY3" fmla="*/ 0 h 103251"/>
                  <a:gd name="connsiteX4" fmla="*/ 103251 w 103250"/>
                  <a:gd name="connsiteY4" fmla="*/ 51626 h 103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0" h="103251">
                    <a:moveTo>
                      <a:pt x="103251" y="51626"/>
                    </a:moveTo>
                    <a:cubicBezTo>
                      <a:pt x="103251" y="80137"/>
                      <a:pt x="80137" y="103251"/>
                      <a:pt x="51626" y="103251"/>
                    </a:cubicBezTo>
                    <a:cubicBezTo>
                      <a:pt x="23114" y="103251"/>
                      <a:pt x="0" y="80137"/>
                      <a:pt x="0" y="51626"/>
                    </a:cubicBezTo>
                    <a:cubicBezTo>
                      <a:pt x="0" y="23114"/>
                      <a:pt x="23114" y="0"/>
                      <a:pt x="51626" y="0"/>
                    </a:cubicBezTo>
                    <a:cubicBezTo>
                      <a:pt x="80137" y="0"/>
                      <a:pt x="103251" y="23114"/>
                      <a:pt x="103251" y="5162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 flipH="1">
                <a:off x="7931380" y="2536795"/>
                <a:ext cx="169165" cy="169164"/>
              </a:xfrm>
              <a:custGeom>
                <a:avLst/>
                <a:gdLst>
                  <a:gd name="connsiteX0" fmla="*/ 102827 w 103251"/>
                  <a:gd name="connsiteY0" fmla="*/ 51556 h 103250"/>
                  <a:gd name="connsiteX1" fmla="*/ 51201 w 103251"/>
                  <a:gd name="connsiteY1" fmla="*/ 103181 h 103250"/>
                  <a:gd name="connsiteX2" fmla="*/ -425 w 103251"/>
                  <a:gd name="connsiteY2" fmla="*/ 51556 h 103250"/>
                  <a:gd name="connsiteX3" fmla="*/ 51201 w 103251"/>
                  <a:gd name="connsiteY3" fmla="*/ -70 h 103250"/>
                  <a:gd name="connsiteX4" fmla="*/ 102827 w 103251"/>
                  <a:gd name="connsiteY4" fmla="*/ 51556 h 103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1" h="103250">
                    <a:moveTo>
                      <a:pt x="102827" y="51556"/>
                    </a:moveTo>
                    <a:cubicBezTo>
                      <a:pt x="102827" y="80064"/>
                      <a:pt x="79710" y="103181"/>
                      <a:pt x="51201" y="103181"/>
                    </a:cubicBezTo>
                    <a:cubicBezTo>
                      <a:pt x="22693" y="103181"/>
                      <a:pt x="-425" y="80064"/>
                      <a:pt x="-425" y="51556"/>
                    </a:cubicBezTo>
                    <a:cubicBezTo>
                      <a:pt x="-425" y="23048"/>
                      <a:pt x="22693" y="-70"/>
                      <a:pt x="51201" y="-70"/>
                    </a:cubicBezTo>
                    <a:cubicBezTo>
                      <a:pt x="79710" y="-70"/>
                      <a:pt x="102827" y="23048"/>
                      <a:pt x="102827" y="515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 flipH="1">
                <a:off x="7578067" y="2536795"/>
                <a:ext cx="169165" cy="169164"/>
              </a:xfrm>
              <a:custGeom>
                <a:avLst/>
                <a:gdLst>
                  <a:gd name="connsiteX0" fmla="*/ 102827 w 103251"/>
                  <a:gd name="connsiteY0" fmla="*/ 51556 h 103250"/>
                  <a:gd name="connsiteX1" fmla="*/ 51201 w 103251"/>
                  <a:gd name="connsiteY1" fmla="*/ 103181 h 103250"/>
                  <a:gd name="connsiteX2" fmla="*/ -425 w 103251"/>
                  <a:gd name="connsiteY2" fmla="*/ 51556 h 103250"/>
                  <a:gd name="connsiteX3" fmla="*/ 51201 w 103251"/>
                  <a:gd name="connsiteY3" fmla="*/ -70 h 103250"/>
                  <a:gd name="connsiteX4" fmla="*/ 102827 w 103251"/>
                  <a:gd name="connsiteY4" fmla="*/ 51556 h 103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1" h="103250">
                    <a:moveTo>
                      <a:pt x="102827" y="51556"/>
                    </a:moveTo>
                    <a:cubicBezTo>
                      <a:pt x="102827" y="80064"/>
                      <a:pt x="79710" y="103181"/>
                      <a:pt x="51201" y="103181"/>
                    </a:cubicBezTo>
                    <a:cubicBezTo>
                      <a:pt x="22693" y="103181"/>
                      <a:pt x="-425" y="80064"/>
                      <a:pt x="-425" y="51556"/>
                    </a:cubicBezTo>
                    <a:cubicBezTo>
                      <a:pt x="-425" y="23048"/>
                      <a:pt x="22693" y="-70"/>
                      <a:pt x="51201" y="-70"/>
                    </a:cubicBezTo>
                    <a:cubicBezTo>
                      <a:pt x="79710" y="-70"/>
                      <a:pt x="102827" y="23048"/>
                      <a:pt x="102827" y="515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660399" y="1130301"/>
              <a:ext cx="10858500" cy="5019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2400" b="1"/>
                <a:t>VADER</a:t>
              </a:r>
              <a:r>
                <a:rPr lang="en-US" altLang="zh-CN" sz="2400" b="1"/>
                <a:t>: </a:t>
              </a:r>
              <a:r>
                <a:rPr lang="zh-CN" altLang="en-US" sz="2400" b="1"/>
                <a:t>a rule-based sentiment analysis tool</a:t>
              </a: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Sentiment analysis</a:t>
            </a:r>
          </a:p>
        </p:txBody>
      </p:sp>
      <p:sp>
        <p:nvSpPr>
          <p:cNvPr id="91" name="文本框 90"/>
          <p:cNvSpPr txBox="1"/>
          <p:nvPr/>
        </p:nvSpPr>
        <p:spPr>
          <a:xfrm>
            <a:off x="1315085" y="1632585"/>
            <a:ext cx="96386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/>
              <a:t>· </a:t>
            </a:r>
            <a:r>
              <a:rPr lang="zh-CN" altLang="en-US" b="1"/>
              <a:t>Negative word processing</a:t>
            </a:r>
            <a:r>
              <a:rPr lang="en-US" altLang="zh-CN" b="1"/>
              <a:t>: identify negative words (such as "not", "never")</a:t>
            </a:r>
          </a:p>
          <a:p>
            <a:r>
              <a:rPr lang="en-US" altLang="zh-CN" b="1"/>
              <a:t>· Emphasis word processing: Identify emphasis words (such as "very", "extremely")</a:t>
            </a:r>
          </a:p>
        </p:txBody>
      </p:sp>
      <p:sp>
        <p:nvSpPr>
          <p:cNvPr id="92" name="文本框 91"/>
          <p:cNvSpPr txBox="1"/>
          <p:nvPr/>
        </p:nvSpPr>
        <p:spPr>
          <a:xfrm>
            <a:off x="1315085" y="2663190"/>
            <a:ext cx="406400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/>
              <a:t>· CAPS SENSITIVITY</a:t>
            </a:r>
          </a:p>
          <a:p>
            <a:endParaRPr lang="en-US" altLang="zh-CN" b="1"/>
          </a:p>
          <a:p>
            <a:r>
              <a:rPr lang="en-US" altLang="zh-CN" b="1"/>
              <a:t>· Repetition processing !!!!!</a:t>
            </a:r>
          </a:p>
          <a:p>
            <a:r>
              <a:rPr lang="en-US" altLang="zh-CN" b="1"/>
              <a:t>· Combining Rules</a:t>
            </a:r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 b="1"/>
              <a:t>Output sentiment scores:  </a:t>
            </a:r>
          </a:p>
          <a:p>
            <a:pPr indent="457200"/>
            <a:r>
              <a:rPr lang="en-US" altLang="zh-CN" b="1"/>
              <a:t>praise: &gt; 0.8 !</a:t>
            </a:r>
          </a:p>
          <a:p>
            <a:pPr indent="457200"/>
            <a:r>
              <a:rPr lang="en-US" altLang="zh-CN" b="1"/>
              <a:t>positive: &gt; 0.5</a:t>
            </a:r>
          </a:p>
          <a:p>
            <a:pPr indent="457200"/>
            <a:r>
              <a:rPr lang="en-US" altLang="zh-CN" b="1"/>
              <a:t>negative: &lt; - 0.5</a:t>
            </a:r>
          </a:p>
          <a:p>
            <a:pPr indent="457200"/>
            <a:r>
              <a:rPr lang="en-US" altLang="zh-CN" b="1"/>
              <a:t>neutral: - 0.5 ~ 0.5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8529955" y="3133725"/>
            <a:ext cx="2988945" cy="3000375"/>
            <a:chOff x="7322758" y="1977019"/>
            <a:chExt cx="3901422" cy="3917028"/>
          </a:xfrm>
        </p:grpSpPr>
        <p:sp>
          <p:nvSpPr>
            <p:cNvPr id="34" name="任意多边形: 形状 33"/>
            <p:cNvSpPr/>
            <p:nvPr/>
          </p:nvSpPr>
          <p:spPr>
            <a:xfrm flipH="1">
              <a:off x="7398530" y="2011428"/>
              <a:ext cx="3761014" cy="3867013"/>
            </a:xfrm>
            <a:custGeom>
              <a:avLst/>
              <a:gdLst>
                <a:gd name="connsiteX0" fmla="*/ 2015144 w 2295551"/>
                <a:gd name="connsiteY0" fmla="*/ 1963272 h 2360248"/>
                <a:gd name="connsiteX1" fmla="*/ 2196976 w 2295551"/>
                <a:gd name="connsiteY1" fmla="*/ 2360179 h 2360248"/>
                <a:gd name="connsiteX2" fmla="*/ 33182 w 2295551"/>
                <a:gd name="connsiteY2" fmla="*/ 2360179 h 2360248"/>
                <a:gd name="connsiteX3" fmla="*/ 91665 w 2295551"/>
                <a:gd name="connsiteY3" fmla="*/ 1715051 h 2360248"/>
                <a:gd name="connsiteX4" fmla="*/ 423707 w 2295551"/>
                <a:gd name="connsiteY4" fmla="*/ 1447684 h 2360248"/>
                <a:gd name="connsiteX5" fmla="*/ 793753 w 2295551"/>
                <a:gd name="connsiteY5" fmla="*/ 1228609 h 2360248"/>
                <a:gd name="connsiteX6" fmla="*/ 984253 w 2295551"/>
                <a:gd name="connsiteY6" fmla="*/ 858943 h 2360248"/>
                <a:gd name="connsiteX7" fmla="*/ 840235 w 2295551"/>
                <a:gd name="connsiteY7" fmla="*/ 317638 h 2360248"/>
                <a:gd name="connsiteX8" fmla="*/ 1004255 w 2295551"/>
                <a:gd name="connsiteY8" fmla="*/ 79513 h 2360248"/>
                <a:gd name="connsiteX9" fmla="*/ 1289243 w 2295551"/>
                <a:gd name="connsiteY9" fmla="*/ 646 h 2360248"/>
                <a:gd name="connsiteX10" fmla="*/ 2186403 w 2295551"/>
                <a:gd name="connsiteY10" fmla="*/ 554810 h 2360248"/>
                <a:gd name="connsiteX11" fmla="*/ 2144589 w 2295551"/>
                <a:gd name="connsiteY11" fmla="*/ 1627421 h 2360248"/>
                <a:gd name="connsiteX12" fmla="*/ 2015144 w 2295551"/>
                <a:gd name="connsiteY12" fmla="*/ 1963272 h 236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95551" h="2360248">
                  <a:moveTo>
                    <a:pt x="2015144" y="1963272"/>
                  </a:moveTo>
                  <a:cubicBezTo>
                    <a:pt x="2020954" y="2109005"/>
                    <a:pt x="2141541" y="2227686"/>
                    <a:pt x="2196976" y="2360179"/>
                  </a:cubicBezTo>
                  <a:lnTo>
                    <a:pt x="33182" y="2360179"/>
                  </a:lnTo>
                  <a:cubicBezTo>
                    <a:pt x="606" y="2137865"/>
                    <a:pt x="-43018" y="1917838"/>
                    <a:pt x="91665" y="1715051"/>
                  </a:cubicBezTo>
                  <a:cubicBezTo>
                    <a:pt x="171104" y="1595417"/>
                    <a:pt x="296929" y="1515026"/>
                    <a:pt x="423707" y="1447684"/>
                  </a:cubicBezTo>
                  <a:cubicBezTo>
                    <a:pt x="550485" y="1380342"/>
                    <a:pt x="683644" y="1320906"/>
                    <a:pt x="793753" y="1228609"/>
                  </a:cubicBezTo>
                  <a:cubicBezTo>
                    <a:pt x="903862" y="1136311"/>
                    <a:pt x="990063" y="1002485"/>
                    <a:pt x="984253" y="858943"/>
                  </a:cubicBezTo>
                  <a:cubicBezTo>
                    <a:pt x="976728" y="670444"/>
                    <a:pt x="815280" y="504709"/>
                    <a:pt x="840235" y="317638"/>
                  </a:cubicBezTo>
                  <a:cubicBezTo>
                    <a:pt x="853380" y="218863"/>
                    <a:pt x="919769" y="132091"/>
                    <a:pt x="1004255" y="79513"/>
                  </a:cubicBezTo>
                  <a:cubicBezTo>
                    <a:pt x="1088742" y="26935"/>
                    <a:pt x="1189612" y="4837"/>
                    <a:pt x="1289243" y="646"/>
                  </a:cubicBezTo>
                  <a:cubicBezTo>
                    <a:pt x="1660718" y="-14785"/>
                    <a:pt x="2022668" y="221054"/>
                    <a:pt x="2186403" y="554810"/>
                  </a:cubicBezTo>
                  <a:cubicBezTo>
                    <a:pt x="2350138" y="888566"/>
                    <a:pt x="2323087" y="1301189"/>
                    <a:pt x="2144589" y="1627421"/>
                  </a:cubicBezTo>
                  <a:cubicBezTo>
                    <a:pt x="2086200" y="1734005"/>
                    <a:pt x="2010286" y="1841542"/>
                    <a:pt x="2015144" y="1963272"/>
                  </a:cubicBez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 flipH="1">
              <a:off x="10311872" y="2801468"/>
              <a:ext cx="912308" cy="912308"/>
            </a:xfrm>
            <a:custGeom>
              <a:avLst/>
              <a:gdLst>
                <a:gd name="connsiteX0" fmla="*/ 556832 w 556831"/>
                <a:gd name="connsiteY0" fmla="*/ 278416 h 556831"/>
                <a:gd name="connsiteX1" fmla="*/ 278416 w 556831"/>
                <a:gd name="connsiteY1" fmla="*/ 556832 h 556831"/>
                <a:gd name="connsiteX2" fmla="*/ 0 w 556831"/>
                <a:gd name="connsiteY2" fmla="*/ 278416 h 556831"/>
                <a:gd name="connsiteX3" fmla="*/ 278416 w 556831"/>
                <a:gd name="connsiteY3" fmla="*/ 0 h 556831"/>
                <a:gd name="connsiteX4" fmla="*/ 556832 w 556831"/>
                <a:gd name="connsiteY4" fmla="*/ 278416 h 556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831" h="556831">
                  <a:moveTo>
                    <a:pt x="556832" y="278416"/>
                  </a:moveTo>
                  <a:cubicBezTo>
                    <a:pt x="556832" y="432180"/>
                    <a:pt x="432181" y="556832"/>
                    <a:pt x="278416" y="556832"/>
                  </a:cubicBezTo>
                  <a:cubicBezTo>
                    <a:pt x="124651" y="556832"/>
                    <a:pt x="0" y="432181"/>
                    <a:pt x="0" y="278416"/>
                  </a:cubicBezTo>
                  <a:cubicBezTo>
                    <a:pt x="0" y="124651"/>
                    <a:pt x="124651" y="0"/>
                    <a:pt x="278416" y="0"/>
                  </a:cubicBezTo>
                  <a:cubicBezTo>
                    <a:pt x="432181" y="0"/>
                    <a:pt x="556832" y="124651"/>
                    <a:pt x="556832" y="278416"/>
                  </a:cubicBezTo>
                  <a:close/>
                </a:path>
              </a:pathLst>
            </a:custGeom>
            <a:solidFill>
              <a:schemeClr val="accent4">
                <a:alpha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 flipH="1">
              <a:off x="10796057" y="2164536"/>
              <a:ext cx="409146" cy="409147"/>
            </a:xfrm>
            <a:custGeom>
              <a:avLst/>
              <a:gdLst>
                <a:gd name="connsiteX0" fmla="*/ 248882 w 249724"/>
                <a:gd name="connsiteY0" fmla="*/ 125413 h 249725"/>
                <a:gd name="connsiteX1" fmla="*/ 125057 w 249724"/>
                <a:gd name="connsiteY1" fmla="*/ 249238 h 249725"/>
                <a:gd name="connsiteX2" fmla="*/ 124190 w 249724"/>
                <a:gd name="connsiteY2" fmla="*/ 249610 h 249725"/>
                <a:gd name="connsiteX3" fmla="*/ 123819 w 249724"/>
                <a:gd name="connsiteY3" fmla="*/ 249238 h 249725"/>
                <a:gd name="connsiteX4" fmla="*/ -6 w 249724"/>
                <a:gd name="connsiteY4" fmla="*/ 125413 h 249725"/>
                <a:gd name="connsiteX5" fmla="*/ -378 w 249724"/>
                <a:gd name="connsiteY5" fmla="*/ 124546 h 249725"/>
                <a:gd name="connsiteX6" fmla="*/ -6 w 249724"/>
                <a:gd name="connsiteY6" fmla="*/ 124175 h 249725"/>
                <a:gd name="connsiteX7" fmla="*/ 123819 w 249724"/>
                <a:gd name="connsiteY7" fmla="*/ 350 h 249725"/>
                <a:gd name="connsiteX8" fmla="*/ 124685 w 249724"/>
                <a:gd name="connsiteY8" fmla="*/ -21 h 249725"/>
                <a:gd name="connsiteX9" fmla="*/ 125057 w 249724"/>
                <a:gd name="connsiteY9" fmla="*/ 350 h 249725"/>
                <a:gd name="connsiteX10" fmla="*/ 248882 w 249724"/>
                <a:gd name="connsiteY10" fmla="*/ 124175 h 249725"/>
                <a:gd name="connsiteX11" fmla="*/ 249253 w 249724"/>
                <a:gd name="connsiteY11" fmla="*/ 125042 h 249725"/>
                <a:gd name="connsiteX12" fmla="*/ 248882 w 249724"/>
                <a:gd name="connsiteY12" fmla="*/ 125413 h 249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9724" h="249725">
                  <a:moveTo>
                    <a:pt x="248882" y="125413"/>
                  </a:moveTo>
                  <a:cubicBezTo>
                    <a:pt x="182207" y="137796"/>
                    <a:pt x="142011" y="180658"/>
                    <a:pt x="125057" y="249238"/>
                  </a:cubicBezTo>
                  <a:cubicBezTo>
                    <a:pt x="124923" y="249581"/>
                    <a:pt x="124533" y="249743"/>
                    <a:pt x="124190" y="249610"/>
                  </a:cubicBezTo>
                  <a:cubicBezTo>
                    <a:pt x="124019" y="249543"/>
                    <a:pt x="123885" y="249410"/>
                    <a:pt x="123819" y="249238"/>
                  </a:cubicBezTo>
                  <a:cubicBezTo>
                    <a:pt x="107245" y="180182"/>
                    <a:pt x="67430" y="137320"/>
                    <a:pt x="-6" y="125413"/>
                  </a:cubicBezTo>
                  <a:cubicBezTo>
                    <a:pt x="-349" y="125277"/>
                    <a:pt x="-511" y="124888"/>
                    <a:pt x="-378" y="124546"/>
                  </a:cubicBezTo>
                  <a:cubicBezTo>
                    <a:pt x="-311" y="124377"/>
                    <a:pt x="-178" y="124243"/>
                    <a:pt x="-6" y="124175"/>
                  </a:cubicBezTo>
                  <a:cubicBezTo>
                    <a:pt x="66669" y="111793"/>
                    <a:pt x="106864" y="68835"/>
                    <a:pt x="123819" y="350"/>
                  </a:cubicBezTo>
                  <a:cubicBezTo>
                    <a:pt x="123952" y="8"/>
                    <a:pt x="124342" y="-159"/>
                    <a:pt x="124685" y="-21"/>
                  </a:cubicBezTo>
                  <a:cubicBezTo>
                    <a:pt x="124857" y="46"/>
                    <a:pt x="124990" y="180"/>
                    <a:pt x="125057" y="350"/>
                  </a:cubicBezTo>
                  <a:cubicBezTo>
                    <a:pt x="141630" y="69311"/>
                    <a:pt x="181445" y="112269"/>
                    <a:pt x="248882" y="124175"/>
                  </a:cubicBezTo>
                  <a:cubicBezTo>
                    <a:pt x="249225" y="124311"/>
                    <a:pt x="249387" y="124700"/>
                    <a:pt x="249253" y="125042"/>
                  </a:cubicBezTo>
                  <a:cubicBezTo>
                    <a:pt x="249187" y="125211"/>
                    <a:pt x="249053" y="125346"/>
                    <a:pt x="248882" y="12541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 flipH="1">
              <a:off x="10796057" y="2164536"/>
              <a:ext cx="409146" cy="409147"/>
            </a:xfrm>
            <a:custGeom>
              <a:avLst/>
              <a:gdLst>
                <a:gd name="connsiteX0" fmla="*/ 248882 w 249724"/>
                <a:gd name="connsiteY0" fmla="*/ 125413 h 249725"/>
                <a:gd name="connsiteX1" fmla="*/ 125057 w 249724"/>
                <a:gd name="connsiteY1" fmla="*/ 249238 h 249725"/>
                <a:gd name="connsiteX2" fmla="*/ 124190 w 249724"/>
                <a:gd name="connsiteY2" fmla="*/ 249610 h 249725"/>
                <a:gd name="connsiteX3" fmla="*/ 123819 w 249724"/>
                <a:gd name="connsiteY3" fmla="*/ 249238 h 249725"/>
                <a:gd name="connsiteX4" fmla="*/ -6 w 249724"/>
                <a:gd name="connsiteY4" fmla="*/ 125413 h 249725"/>
                <a:gd name="connsiteX5" fmla="*/ -378 w 249724"/>
                <a:gd name="connsiteY5" fmla="*/ 124546 h 249725"/>
                <a:gd name="connsiteX6" fmla="*/ -6 w 249724"/>
                <a:gd name="connsiteY6" fmla="*/ 124175 h 249725"/>
                <a:gd name="connsiteX7" fmla="*/ 123819 w 249724"/>
                <a:gd name="connsiteY7" fmla="*/ 350 h 249725"/>
                <a:gd name="connsiteX8" fmla="*/ 124685 w 249724"/>
                <a:gd name="connsiteY8" fmla="*/ -21 h 249725"/>
                <a:gd name="connsiteX9" fmla="*/ 125057 w 249724"/>
                <a:gd name="connsiteY9" fmla="*/ 350 h 249725"/>
                <a:gd name="connsiteX10" fmla="*/ 248882 w 249724"/>
                <a:gd name="connsiteY10" fmla="*/ 124175 h 249725"/>
                <a:gd name="connsiteX11" fmla="*/ 249253 w 249724"/>
                <a:gd name="connsiteY11" fmla="*/ 125042 h 249725"/>
                <a:gd name="connsiteX12" fmla="*/ 248882 w 249724"/>
                <a:gd name="connsiteY12" fmla="*/ 125413 h 249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9724" h="249725">
                  <a:moveTo>
                    <a:pt x="248882" y="125413"/>
                  </a:moveTo>
                  <a:cubicBezTo>
                    <a:pt x="182207" y="137796"/>
                    <a:pt x="142011" y="180658"/>
                    <a:pt x="125057" y="249238"/>
                  </a:cubicBezTo>
                  <a:cubicBezTo>
                    <a:pt x="124923" y="249581"/>
                    <a:pt x="124533" y="249743"/>
                    <a:pt x="124190" y="249610"/>
                  </a:cubicBezTo>
                  <a:cubicBezTo>
                    <a:pt x="124019" y="249543"/>
                    <a:pt x="123885" y="249410"/>
                    <a:pt x="123819" y="249238"/>
                  </a:cubicBezTo>
                  <a:cubicBezTo>
                    <a:pt x="107245" y="180182"/>
                    <a:pt x="67430" y="137320"/>
                    <a:pt x="-6" y="125413"/>
                  </a:cubicBezTo>
                  <a:cubicBezTo>
                    <a:pt x="-349" y="125277"/>
                    <a:pt x="-511" y="124888"/>
                    <a:pt x="-378" y="124546"/>
                  </a:cubicBezTo>
                  <a:cubicBezTo>
                    <a:pt x="-311" y="124377"/>
                    <a:pt x="-178" y="124243"/>
                    <a:pt x="-6" y="124175"/>
                  </a:cubicBezTo>
                  <a:cubicBezTo>
                    <a:pt x="66669" y="111793"/>
                    <a:pt x="106864" y="68835"/>
                    <a:pt x="123819" y="350"/>
                  </a:cubicBezTo>
                  <a:cubicBezTo>
                    <a:pt x="123952" y="8"/>
                    <a:pt x="124342" y="-159"/>
                    <a:pt x="124685" y="-21"/>
                  </a:cubicBezTo>
                  <a:cubicBezTo>
                    <a:pt x="124857" y="46"/>
                    <a:pt x="124990" y="180"/>
                    <a:pt x="125057" y="350"/>
                  </a:cubicBezTo>
                  <a:cubicBezTo>
                    <a:pt x="141630" y="69311"/>
                    <a:pt x="181445" y="112269"/>
                    <a:pt x="248882" y="124175"/>
                  </a:cubicBezTo>
                  <a:cubicBezTo>
                    <a:pt x="249225" y="124311"/>
                    <a:pt x="249387" y="124700"/>
                    <a:pt x="249253" y="125042"/>
                  </a:cubicBezTo>
                  <a:cubicBezTo>
                    <a:pt x="249187" y="125211"/>
                    <a:pt x="249053" y="125346"/>
                    <a:pt x="248882" y="125413"/>
                  </a:cubicBez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 flipH="1">
              <a:off x="10281459" y="2059417"/>
              <a:ext cx="249342" cy="253903"/>
            </a:xfrm>
            <a:custGeom>
              <a:avLst/>
              <a:gdLst>
                <a:gd name="connsiteX0" fmla="*/ 151107 w 152187"/>
                <a:gd name="connsiteY0" fmla="*/ 78321 h 154971"/>
                <a:gd name="connsiteX1" fmla="*/ 76527 w 152187"/>
                <a:gd name="connsiteY1" fmla="*/ 154045 h 154971"/>
                <a:gd name="connsiteX2" fmla="*/ 75670 w 152187"/>
                <a:gd name="connsiteY2" fmla="*/ 154902 h 154971"/>
                <a:gd name="connsiteX3" fmla="*/ 74812 w 152187"/>
                <a:gd name="connsiteY3" fmla="*/ 154045 h 154971"/>
                <a:gd name="connsiteX4" fmla="*/ 231 w 152187"/>
                <a:gd name="connsiteY4" fmla="*/ 78321 h 154971"/>
                <a:gd name="connsiteX5" fmla="*/ -378 w 152187"/>
                <a:gd name="connsiteY5" fmla="*/ 77119 h 154971"/>
                <a:gd name="connsiteX6" fmla="*/ 231 w 152187"/>
                <a:gd name="connsiteY6" fmla="*/ 76512 h 154971"/>
                <a:gd name="connsiteX7" fmla="*/ 74812 w 152187"/>
                <a:gd name="connsiteY7" fmla="*/ 788 h 154971"/>
                <a:gd name="connsiteX8" fmla="*/ 75670 w 152187"/>
                <a:gd name="connsiteY8" fmla="*/ -70 h 154971"/>
                <a:gd name="connsiteX9" fmla="*/ 76527 w 152187"/>
                <a:gd name="connsiteY9" fmla="*/ 788 h 154971"/>
                <a:gd name="connsiteX10" fmla="*/ 151107 w 152187"/>
                <a:gd name="connsiteY10" fmla="*/ 76512 h 154971"/>
                <a:gd name="connsiteX11" fmla="*/ 151717 w 152187"/>
                <a:gd name="connsiteY11" fmla="*/ 77714 h 154971"/>
                <a:gd name="connsiteX12" fmla="*/ 151107 w 152187"/>
                <a:gd name="connsiteY12" fmla="*/ 78321 h 15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187" h="154971">
                  <a:moveTo>
                    <a:pt x="151107" y="78321"/>
                  </a:moveTo>
                  <a:cubicBezTo>
                    <a:pt x="111103" y="86608"/>
                    <a:pt x="87004" y="112707"/>
                    <a:pt x="76527" y="154045"/>
                  </a:cubicBezTo>
                  <a:cubicBezTo>
                    <a:pt x="76527" y="154518"/>
                    <a:pt x="76146" y="154902"/>
                    <a:pt x="75670" y="154902"/>
                  </a:cubicBezTo>
                  <a:cubicBezTo>
                    <a:pt x="75193" y="154902"/>
                    <a:pt x="74812" y="154518"/>
                    <a:pt x="74812" y="154045"/>
                  </a:cubicBezTo>
                  <a:cubicBezTo>
                    <a:pt x="64335" y="112707"/>
                    <a:pt x="40141" y="86608"/>
                    <a:pt x="231" y="78321"/>
                  </a:cubicBezTo>
                  <a:cubicBezTo>
                    <a:pt x="-264" y="78157"/>
                    <a:pt x="-540" y="77618"/>
                    <a:pt x="-378" y="77119"/>
                  </a:cubicBezTo>
                  <a:cubicBezTo>
                    <a:pt x="-283" y="76832"/>
                    <a:pt x="-54" y="76606"/>
                    <a:pt x="231" y="76512"/>
                  </a:cubicBezTo>
                  <a:cubicBezTo>
                    <a:pt x="40141" y="68225"/>
                    <a:pt x="64335" y="42126"/>
                    <a:pt x="74812" y="788"/>
                  </a:cubicBezTo>
                  <a:cubicBezTo>
                    <a:pt x="74812" y="314"/>
                    <a:pt x="75193" y="-70"/>
                    <a:pt x="75670" y="-70"/>
                  </a:cubicBezTo>
                  <a:cubicBezTo>
                    <a:pt x="76146" y="-70"/>
                    <a:pt x="76527" y="314"/>
                    <a:pt x="76527" y="788"/>
                  </a:cubicBezTo>
                  <a:cubicBezTo>
                    <a:pt x="87004" y="42126"/>
                    <a:pt x="111103" y="68225"/>
                    <a:pt x="151107" y="76512"/>
                  </a:cubicBezTo>
                  <a:cubicBezTo>
                    <a:pt x="151603" y="76675"/>
                    <a:pt x="151879" y="77214"/>
                    <a:pt x="151717" y="77714"/>
                  </a:cubicBezTo>
                  <a:cubicBezTo>
                    <a:pt x="151622" y="78001"/>
                    <a:pt x="151393" y="78227"/>
                    <a:pt x="151107" y="783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 flipH="1">
              <a:off x="10281459" y="2059417"/>
              <a:ext cx="249342" cy="253903"/>
            </a:xfrm>
            <a:custGeom>
              <a:avLst/>
              <a:gdLst>
                <a:gd name="connsiteX0" fmla="*/ 151107 w 152187"/>
                <a:gd name="connsiteY0" fmla="*/ 78321 h 154971"/>
                <a:gd name="connsiteX1" fmla="*/ 76527 w 152187"/>
                <a:gd name="connsiteY1" fmla="*/ 154045 h 154971"/>
                <a:gd name="connsiteX2" fmla="*/ 75670 w 152187"/>
                <a:gd name="connsiteY2" fmla="*/ 154902 h 154971"/>
                <a:gd name="connsiteX3" fmla="*/ 74812 w 152187"/>
                <a:gd name="connsiteY3" fmla="*/ 154045 h 154971"/>
                <a:gd name="connsiteX4" fmla="*/ 231 w 152187"/>
                <a:gd name="connsiteY4" fmla="*/ 78321 h 154971"/>
                <a:gd name="connsiteX5" fmla="*/ -378 w 152187"/>
                <a:gd name="connsiteY5" fmla="*/ 77119 h 154971"/>
                <a:gd name="connsiteX6" fmla="*/ 231 w 152187"/>
                <a:gd name="connsiteY6" fmla="*/ 76512 h 154971"/>
                <a:gd name="connsiteX7" fmla="*/ 74812 w 152187"/>
                <a:gd name="connsiteY7" fmla="*/ 788 h 154971"/>
                <a:gd name="connsiteX8" fmla="*/ 75670 w 152187"/>
                <a:gd name="connsiteY8" fmla="*/ -70 h 154971"/>
                <a:gd name="connsiteX9" fmla="*/ 76527 w 152187"/>
                <a:gd name="connsiteY9" fmla="*/ 788 h 154971"/>
                <a:gd name="connsiteX10" fmla="*/ 151107 w 152187"/>
                <a:gd name="connsiteY10" fmla="*/ 76512 h 154971"/>
                <a:gd name="connsiteX11" fmla="*/ 151717 w 152187"/>
                <a:gd name="connsiteY11" fmla="*/ 77714 h 154971"/>
                <a:gd name="connsiteX12" fmla="*/ 151107 w 152187"/>
                <a:gd name="connsiteY12" fmla="*/ 78321 h 15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187" h="154971">
                  <a:moveTo>
                    <a:pt x="151107" y="78321"/>
                  </a:moveTo>
                  <a:cubicBezTo>
                    <a:pt x="111103" y="86608"/>
                    <a:pt x="87004" y="112707"/>
                    <a:pt x="76527" y="154045"/>
                  </a:cubicBezTo>
                  <a:cubicBezTo>
                    <a:pt x="76527" y="154518"/>
                    <a:pt x="76146" y="154902"/>
                    <a:pt x="75670" y="154902"/>
                  </a:cubicBezTo>
                  <a:cubicBezTo>
                    <a:pt x="75193" y="154902"/>
                    <a:pt x="74812" y="154518"/>
                    <a:pt x="74812" y="154045"/>
                  </a:cubicBezTo>
                  <a:cubicBezTo>
                    <a:pt x="64335" y="112707"/>
                    <a:pt x="40141" y="86608"/>
                    <a:pt x="231" y="78321"/>
                  </a:cubicBezTo>
                  <a:cubicBezTo>
                    <a:pt x="-264" y="78157"/>
                    <a:pt x="-540" y="77618"/>
                    <a:pt x="-378" y="77119"/>
                  </a:cubicBezTo>
                  <a:cubicBezTo>
                    <a:pt x="-283" y="76832"/>
                    <a:pt x="-54" y="76606"/>
                    <a:pt x="231" y="76512"/>
                  </a:cubicBezTo>
                  <a:cubicBezTo>
                    <a:pt x="40141" y="68225"/>
                    <a:pt x="64335" y="42126"/>
                    <a:pt x="74812" y="788"/>
                  </a:cubicBezTo>
                  <a:cubicBezTo>
                    <a:pt x="74812" y="314"/>
                    <a:pt x="75193" y="-70"/>
                    <a:pt x="75670" y="-70"/>
                  </a:cubicBezTo>
                  <a:cubicBezTo>
                    <a:pt x="76146" y="-70"/>
                    <a:pt x="76527" y="314"/>
                    <a:pt x="76527" y="788"/>
                  </a:cubicBezTo>
                  <a:cubicBezTo>
                    <a:pt x="87004" y="42126"/>
                    <a:pt x="111103" y="68225"/>
                    <a:pt x="151107" y="76512"/>
                  </a:cubicBezTo>
                  <a:cubicBezTo>
                    <a:pt x="151603" y="76675"/>
                    <a:pt x="151879" y="77214"/>
                    <a:pt x="151717" y="77714"/>
                  </a:cubicBezTo>
                  <a:cubicBezTo>
                    <a:pt x="151622" y="78001"/>
                    <a:pt x="151393" y="78227"/>
                    <a:pt x="151107" y="78321"/>
                  </a:cubicBez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 flipH="1">
              <a:off x="8901742" y="5531371"/>
              <a:ext cx="275909" cy="347071"/>
            </a:xfrm>
            <a:custGeom>
              <a:avLst/>
              <a:gdLst>
                <a:gd name="connsiteX0" fmla="*/ 168402 w 168402"/>
                <a:gd name="connsiteY0" fmla="*/ 25908 h 211836"/>
                <a:gd name="connsiteX1" fmla="*/ 155543 w 168402"/>
                <a:gd name="connsiteY1" fmla="*/ 91535 h 211836"/>
                <a:gd name="connsiteX2" fmla="*/ 142780 w 168402"/>
                <a:gd name="connsiteY2" fmla="*/ 156305 h 211836"/>
                <a:gd name="connsiteX3" fmla="*/ 131921 w 168402"/>
                <a:gd name="connsiteY3" fmla="*/ 211836 h 211836"/>
                <a:gd name="connsiteX4" fmla="*/ 0 w 168402"/>
                <a:gd name="connsiteY4" fmla="*/ 211836 h 211836"/>
                <a:gd name="connsiteX5" fmla="*/ 22860 w 168402"/>
                <a:gd name="connsiteY5" fmla="*/ 0 h 211836"/>
                <a:gd name="connsiteX6" fmla="*/ 168402 w 168402"/>
                <a:gd name="connsiteY6" fmla="*/ 25908 h 2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402" h="211836">
                  <a:moveTo>
                    <a:pt x="168402" y="25908"/>
                  </a:moveTo>
                  <a:lnTo>
                    <a:pt x="155543" y="91535"/>
                  </a:lnTo>
                  <a:lnTo>
                    <a:pt x="142780" y="156305"/>
                  </a:lnTo>
                  <a:lnTo>
                    <a:pt x="131921" y="211836"/>
                  </a:lnTo>
                  <a:lnTo>
                    <a:pt x="0" y="211836"/>
                  </a:lnTo>
                  <a:lnTo>
                    <a:pt x="22860" y="0"/>
                  </a:lnTo>
                  <a:lnTo>
                    <a:pt x="168402" y="25908"/>
                  </a:lnTo>
                  <a:close/>
                </a:path>
              </a:pathLst>
            </a:custGeom>
            <a:solidFill>
              <a:srgbClr val="FFDDD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 flipH="1">
              <a:off x="8185285" y="4071016"/>
              <a:ext cx="2382789" cy="1807425"/>
            </a:xfrm>
            <a:custGeom>
              <a:avLst/>
              <a:gdLst>
                <a:gd name="connsiteX0" fmla="*/ 1453922 w 1454346"/>
                <a:gd name="connsiteY0" fmla="*/ 606277 h 1103170"/>
                <a:gd name="connsiteX1" fmla="*/ 1077780 w 1454346"/>
                <a:gd name="connsiteY1" fmla="*/ 606277 h 1103170"/>
                <a:gd name="connsiteX2" fmla="*/ 1016725 w 1454346"/>
                <a:gd name="connsiteY2" fmla="*/ 917268 h 1103170"/>
                <a:gd name="connsiteX3" fmla="*/ 1016725 w 1454346"/>
                <a:gd name="connsiteY3" fmla="*/ 917268 h 1103170"/>
                <a:gd name="connsiteX4" fmla="*/ 871183 w 1454346"/>
                <a:gd name="connsiteY4" fmla="*/ 891265 h 1103170"/>
                <a:gd name="connsiteX5" fmla="*/ 848132 w 1454346"/>
                <a:gd name="connsiteY5" fmla="*/ 1103101 h 1103170"/>
                <a:gd name="connsiteX6" fmla="*/ 318161 w 1454346"/>
                <a:gd name="connsiteY6" fmla="*/ 1103101 h 1103170"/>
                <a:gd name="connsiteX7" fmla="*/ 215482 w 1454346"/>
                <a:gd name="connsiteY7" fmla="*/ 1082336 h 1103170"/>
                <a:gd name="connsiteX8" fmla="*/ 4408 w 1454346"/>
                <a:gd name="connsiteY8" fmla="*/ 767535 h 1103170"/>
                <a:gd name="connsiteX9" fmla="*/ 150616 w 1454346"/>
                <a:gd name="connsiteY9" fmla="*/ 293381 h 1103170"/>
                <a:gd name="connsiteX10" fmla="*/ 455417 w 1454346"/>
                <a:gd name="connsiteY10" fmla="*/ 36206 h 1103170"/>
                <a:gd name="connsiteX11" fmla="*/ 854990 w 1454346"/>
                <a:gd name="connsiteY11" fmla="*/ 5821 h 1103170"/>
                <a:gd name="connsiteX12" fmla="*/ 846989 w 1454346"/>
                <a:gd name="connsiteY12" fmla="*/ 80116 h 1103170"/>
                <a:gd name="connsiteX13" fmla="*/ 846513 w 1454346"/>
                <a:gd name="connsiteY13" fmla="*/ 86117 h 1103170"/>
                <a:gd name="connsiteX14" fmla="*/ 900720 w 1454346"/>
                <a:gd name="connsiteY14" fmla="*/ 141247 h 1103170"/>
                <a:gd name="connsiteX15" fmla="*/ 955002 w 1454346"/>
                <a:gd name="connsiteY15" fmla="*/ 96213 h 1103170"/>
                <a:gd name="connsiteX16" fmla="*/ 969195 w 1454346"/>
                <a:gd name="connsiteY16" fmla="*/ 20013 h 1103170"/>
                <a:gd name="connsiteX17" fmla="*/ 1028631 w 1454346"/>
                <a:gd name="connsiteY17" fmla="*/ 30110 h 1103170"/>
                <a:gd name="connsiteX18" fmla="*/ 1379722 w 1454346"/>
                <a:gd name="connsiteY18" fmla="*/ 325385 h 1103170"/>
                <a:gd name="connsiteX19" fmla="*/ 1453922 w 1454346"/>
                <a:gd name="connsiteY19" fmla="*/ 606277 h 110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4346" h="1103170">
                  <a:moveTo>
                    <a:pt x="1453922" y="606277"/>
                  </a:moveTo>
                  <a:lnTo>
                    <a:pt x="1077780" y="606277"/>
                  </a:lnTo>
                  <a:lnTo>
                    <a:pt x="1016725" y="917268"/>
                  </a:lnTo>
                  <a:lnTo>
                    <a:pt x="1016725" y="917268"/>
                  </a:lnTo>
                  <a:lnTo>
                    <a:pt x="871183" y="891265"/>
                  </a:lnTo>
                  <a:lnTo>
                    <a:pt x="848132" y="1103101"/>
                  </a:lnTo>
                  <a:lnTo>
                    <a:pt x="318161" y="1103101"/>
                  </a:lnTo>
                  <a:lnTo>
                    <a:pt x="215482" y="1082336"/>
                  </a:lnTo>
                  <a:cubicBezTo>
                    <a:pt x="70806" y="1052885"/>
                    <a:pt x="-23281" y="912563"/>
                    <a:pt x="4408" y="767535"/>
                  </a:cubicBezTo>
                  <a:cubicBezTo>
                    <a:pt x="36793" y="597514"/>
                    <a:pt x="82132" y="438446"/>
                    <a:pt x="150616" y="293381"/>
                  </a:cubicBezTo>
                  <a:cubicBezTo>
                    <a:pt x="210148" y="167536"/>
                    <a:pt x="321352" y="73715"/>
                    <a:pt x="455417" y="36206"/>
                  </a:cubicBezTo>
                  <a:cubicBezTo>
                    <a:pt x="577146" y="1916"/>
                    <a:pt x="710687" y="-7705"/>
                    <a:pt x="854990" y="5821"/>
                  </a:cubicBezTo>
                  <a:lnTo>
                    <a:pt x="846989" y="80116"/>
                  </a:lnTo>
                  <a:cubicBezTo>
                    <a:pt x="846989" y="82211"/>
                    <a:pt x="846513" y="84212"/>
                    <a:pt x="846513" y="86117"/>
                  </a:cubicBezTo>
                  <a:cubicBezTo>
                    <a:pt x="846256" y="116311"/>
                    <a:pt x="870526" y="141000"/>
                    <a:pt x="900720" y="141247"/>
                  </a:cubicBezTo>
                  <a:cubicBezTo>
                    <a:pt x="927370" y="141476"/>
                    <a:pt x="950307" y="122454"/>
                    <a:pt x="955002" y="96213"/>
                  </a:cubicBezTo>
                  <a:lnTo>
                    <a:pt x="969195" y="20013"/>
                  </a:lnTo>
                  <a:cubicBezTo>
                    <a:pt x="989197" y="22871"/>
                    <a:pt x="1008914" y="26204"/>
                    <a:pt x="1028631" y="30110"/>
                  </a:cubicBezTo>
                  <a:cubicBezTo>
                    <a:pt x="1188299" y="62352"/>
                    <a:pt x="1320582" y="173613"/>
                    <a:pt x="1379722" y="325385"/>
                  </a:cubicBezTo>
                  <a:cubicBezTo>
                    <a:pt x="1416384" y="415453"/>
                    <a:pt x="1441330" y="509855"/>
                    <a:pt x="1453922" y="60627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 flipH="1">
              <a:off x="8966351" y="3981258"/>
              <a:ext cx="214893" cy="321159"/>
            </a:xfrm>
            <a:custGeom>
              <a:avLst/>
              <a:gdLst>
                <a:gd name="connsiteX0" fmla="*/ 130737 w 131161"/>
                <a:gd name="connsiteY0" fmla="*/ 29649 h 196021"/>
                <a:gd name="connsiteX1" fmla="*/ 122260 w 131161"/>
                <a:gd name="connsiteY1" fmla="*/ 74702 h 196021"/>
                <a:gd name="connsiteX2" fmla="*/ 108067 w 131161"/>
                <a:gd name="connsiteY2" fmla="*/ 150902 h 196021"/>
                <a:gd name="connsiteX3" fmla="*/ 44612 w 131161"/>
                <a:gd name="connsiteY3" fmla="*/ 195088 h 196021"/>
                <a:gd name="connsiteX4" fmla="*/ -422 w 131161"/>
                <a:gd name="connsiteY4" fmla="*/ 140805 h 196021"/>
                <a:gd name="connsiteX5" fmla="*/ 54 w 131161"/>
                <a:gd name="connsiteY5" fmla="*/ 134805 h 196021"/>
                <a:gd name="connsiteX6" fmla="*/ 8055 w 131161"/>
                <a:gd name="connsiteY6" fmla="*/ 60510 h 196021"/>
                <a:gd name="connsiteX7" fmla="*/ 14627 w 131161"/>
                <a:gd name="connsiteY7" fmla="*/ -70 h 196021"/>
                <a:gd name="connsiteX8" fmla="*/ 124260 w 131161"/>
                <a:gd name="connsiteY8" fmla="*/ 30601 h 19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161" h="196021">
                  <a:moveTo>
                    <a:pt x="130737" y="29649"/>
                  </a:moveTo>
                  <a:lnTo>
                    <a:pt x="122260" y="74702"/>
                  </a:lnTo>
                  <a:lnTo>
                    <a:pt x="108067" y="150902"/>
                  </a:lnTo>
                  <a:cubicBezTo>
                    <a:pt x="102743" y="180629"/>
                    <a:pt x="74339" y="200403"/>
                    <a:pt x="44612" y="195088"/>
                  </a:cubicBezTo>
                  <a:cubicBezTo>
                    <a:pt x="18380" y="190392"/>
                    <a:pt x="-651" y="167456"/>
                    <a:pt x="-422" y="140805"/>
                  </a:cubicBezTo>
                  <a:cubicBezTo>
                    <a:pt x="-422" y="138900"/>
                    <a:pt x="-422" y="136900"/>
                    <a:pt x="54" y="134805"/>
                  </a:cubicBezTo>
                  <a:lnTo>
                    <a:pt x="8055" y="60510"/>
                  </a:lnTo>
                  <a:lnTo>
                    <a:pt x="14627" y="-70"/>
                  </a:lnTo>
                  <a:cubicBezTo>
                    <a:pt x="45841" y="23934"/>
                    <a:pt x="85122" y="34925"/>
                    <a:pt x="124260" y="30601"/>
                  </a:cubicBezTo>
                  <a:close/>
                </a:path>
              </a:pathLst>
            </a:custGeom>
            <a:solidFill>
              <a:srgbClr val="FFDDD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 flipH="1">
              <a:off x="9140977" y="3980634"/>
              <a:ext cx="15606" cy="311"/>
            </a:xfrm>
            <a:custGeom>
              <a:avLst/>
              <a:gdLst>
                <a:gd name="connsiteX0" fmla="*/ 0 w 9525"/>
                <a:gd name="connsiteY0" fmla="*/ 191 h 190"/>
                <a:gd name="connsiteX1" fmla="*/ 0 w 9525"/>
                <a:gd name="connsiteY1" fmla="*/ 0 h 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">
                  <a:moveTo>
                    <a:pt x="0" y="191"/>
                  </a:moveTo>
                  <a:lnTo>
                    <a:pt x="0" y="0"/>
                  </a:lnTo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 flipH="1">
              <a:off x="8733871" y="3522883"/>
              <a:ext cx="676897" cy="510004"/>
            </a:xfrm>
            <a:custGeom>
              <a:avLst/>
              <a:gdLst>
                <a:gd name="connsiteX0" fmla="*/ 270828 w 413147"/>
                <a:gd name="connsiteY0" fmla="*/ 309324 h 311283"/>
                <a:gd name="connsiteX1" fmla="*/ 270828 w 413147"/>
                <a:gd name="connsiteY1" fmla="*/ 309324 h 311283"/>
                <a:gd name="connsiteX2" fmla="*/ 264637 w 413147"/>
                <a:gd name="connsiteY2" fmla="*/ 310277 h 311283"/>
                <a:gd name="connsiteX3" fmla="*/ 154718 w 413147"/>
                <a:gd name="connsiteY3" fmla="*/ 279511 h 311283"/>
                <a:gd name="connsiteX4" fmla="*/ 77851 w 413147"/>
                <a:gd name="connsiteY4" fmla="*/ 172736 h 311283"/>
                <a:gd name="connsiteX5" fmla="*/ 66517 w 413147"/>
                <a:gd name="connsiteY5" fmla="*/ 164163 h 311283"/>
                <a:gd name="connsiteX6" fmla="*/ 10700 w 413147"/>
                <a:gd name="connsiteY6" fmla="*/ 127492 h 311283"/>
                <a:gd name="connsiteX7" fmla="*/ 1175 w 413147"/>
                <a:gd name="connsiteY7" fmla="*/ 73199 h 311283"/>
                <a:gd name="connsiteX8" fmla="*/ 21083 w 413147"/>
                <a:gd name="connsiteY8" fmla="*/ 45386 h 311283"/>
                <a:gd name="connsiteX9" fmla="*/ 64135 w 413147"/>
                <a:gd name="connsiteY9" fmla="*/ 45386 h 311283"/>
                <a:gd name="connsiteX10" fmla="*/ 97568 w 413147"/>
                <a:gd name="connsiteY10" fmla="*/ 77009 h 311283"/>
                <a:gd name="connsiteX11" fmla="*/ 103664 w 413147"/>
                <a:gd name="connsiteY11" fmla="*/ 87392 h 311283"/>
                <a:gd name="connsiteX12" fmla="*/ 126343 w 413147"/>
                <a:gd name="connsiteY12" fmla="*/ 93316 h 311283"/>
                <a:gd name="connsiteX13" fmla="*/ 133096 w 413147"/>
                <a:gd name="connsiteY13" fmla="*/ 85773 h 311283"/>
                <a:gd name="connsiteX14" fmla="*/ 166148 w 413147"/>
                <a:gd name="connsiteY14" fmla="*/ 13287 h 311283"/>
                <a:gd name="connsiteX15" fmla="*/ 183103 w 413147"/>
                <a:gd name="connsiteY15" fmla="*/ 2429 h 311283"/>
                <a:gd name="connsiteX16" fmla="*/ 383794 w 413147"/>
                <a:gd name="connsiteY16" fmla="*/ -48 h 311283"/>
                <a:gd name="connsiteX17" fmla="*/ 394272 w 413147"/>
                <a:gd name="connsiteY17" fmla="*/ 6715 h 311283"/>
                <a:gd name="connsiteX18" fmla="*/ 410560 w 413147"/>
                <a:gd name="connsiteY18" fmla="*/ 71199 h 311283"/>
                <a:gd name="connsiteX19" fmla="*/ 411036 w 413147"/>
                <a:gd name="connsiteY19" fmla="*/ 75866 h 311283"/>
                <a:gd name="connsiteX20" fmla="*/ 270828 w 413147"/>
                <a:gd name="connsiteY20" fmla="*/ 309324 h 3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13147" h="311283">
                  <a:moveTo>
                    <a:pt x="270828" y="309324"/>
                  </a:moveTo>
                  <a:lnTo>
                    <a:pt x="270828" y="309324"/>
                  </a:lnTo>
                  <a:lnTo>
                    <a:pt x="264637" y="310277"/>
                  </a:lnTo>
                  <a:cubicBezTo>
                    <a:pt x="225394" y="314649"/>
                    <a:pt x="185989" y="303619"/>
                    <a:pt x="154718" y="279511"/>
                  </a:cubicBezTo>
                  <a:cubicBezTo>
                    <a:pt x="119133" y="252269"/>
                    <a:pt x="92397" y="215122"/>
                    <a:pt x="77851" y="172736"/>
                  </a:cubicBezTo>
                  <a:cubicBezTo>
                    <a:pt x="76299" y="167745"/>
                    <a:pt x="71746" y="164297"/>
                    <a:pt x="66517" y="164163"/>
                  </a:cubicBezTo>
                  <a:cubicBezTo>
                    <a:pt x="42743" y="162658"/>
                    <a:pt x="21521" y="148714"/>
                    <a:pt x="10700" y="127492"/>
                  </a:cubicBezTo>
                  <a:cubicBezTo>
                    <a:pt x="642" y="111299"/>
                    <a:pt x="-2768" y="91849"/>
                    <a:pt x="1175" y="73199"/>
                  </a:cubicBezTo>
                  <a:cubicBezTo>
                    <a:pt x="3814" y="61636"/>
                    <a:pt x="10986" y="51606"/>
                    <a:pt x="21083" y="45386"/>
                  </a:cubicBezTo>
                  <a:cubicBezTo>
                    <a:pt x="34561" y="38319"/>
                    <a:pt x="50658" y="38319"/>
                    <a:pt x="64135" y="45386"/>
                  </a:cubicBezTo>
                  <a:cubicBezTo>
                    <a:pt x="78166" y="52378"/>
                    <a:pt x="89805" y="63389"/>
                    <a:pt x="97568" y="77009"/>
                  </a:cubicBezTo>
                  <a:lnTo>
                    <a:pt x="103664" y="87392"/>
                  </a:lnTo>
                  <a:cubicBezTo>
                    <a:pt x="108294" y="95288"/>
                    <a:pt x="118447" y="97936"/>
                    <a:pt x="126343" y="93316"/>
                  </a:cubicBezTo>
                  <a:cubicBezTo>
                    <a:pt x="129324" y="91564"/>
                    <a:pt x="131687" y="88925"/>
                    <a:pt x="133096" y="85773"/>
                  </a:cubicBezTo>
                  <a:lnTo>
                    <a:pt x="166148" y="13287"/>
                  </a:lnTo>
                  <a:cubicBezTo>
                    <a:pt x="169273" y="6734"/>
                    <a:pt x="175845" y="2524"/>
                    <a:pt x="183103" y="2429"/>
                  </a:cubicBezTo>
                  <a:cubicBezTo>
                    <a:pt x="292164" y="2429"/>
                    <a:pt x="351505" y="1095"/>
                    <a:pt x="383794" y="-48"/>
                  </a:cubicBezTo>
                  <a:cubicBezTo>
                    <a:pt x="388395" y="-343"/>
                    <a:pt x="392643" y="2400"/>
                    <a:pt x="394272" y="6715"/>
                  </a:cubicBezTo>
                  <a:cubicBezTo>
                    <a:pt x="402359" y="27451"/>
                    <a:pt x="407826" y="49111"/>
                    <a:pt x="410560" y="71199"/>
                  </a:cubicBezTo>
                  <a:cubicBezTo>
                    <a:pt x="410560" y="72723"/>
                    <a:pt x="410560" y="74438"/>
                    <a:pt x="411036" y="75866"/>
                  </a:cubicBezTo>
                  <a:cubicBezTo>
                    <a:pt x="423895" y="191500"/>
                    <a:pt x="361887" y="293894"/>
                    <a:pt x="270828" y="309324"/>
                  </a:cubicBezTo>
                  <a:close/>
                </a:path>
              </a:pathLst>
            </a:custGeom>
            <a:solidFill>
              <a:srgbClr val="FFDDD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 flipH="1">
              <a:off x="8581826" y="3152803"/>
              <a:ext cx="861685" cy="526806"/>
            </a:xfrm>
            <a:custGeom>
              <a:avLst/>
              <a:gdLst>
                <a:gd name="connsiteX0" fmla="*/ 525509 w 525933"/>
                <a:gd name="connsiteY0" fmla="*/ 197638 h 321538"/>
                <a:gd name="connsiteX1" fmla="*/ 494172 w 525933"/>
                <a:gd name="connsiteY1" fmla="*/ 226879 h 321538"/>
                <a:gd name="connsiteX2" fmla="*/ 482838 w 525933"/>
                <a:gd name="connsiteY2" fmla="*/ 224879 h 321538"/>
                <a:gd name="connsiteX3" fmla="*/ 482838 w 525933"/>
                <a:gd name="connsiteY3" fmla="*/ 226879 h 321538"/>
                <a:gd name="connsiteX4" fmla="*/ 431212 w 525933"/>
                <a:gd name="connsiteY4" fmla="*/ 301746 h 321538"/>
                <a:gd name="connsiteX5" fmla="*/ 430736 w 525933"/>
                <a:gd name="connsiteY5" fmla="*/ 297079 h 321538"/>
                <a:gd name="connsiteX6" fmla="*/ 414448 w 525933"/>
                <a:gd name="connsiteY6" fmla="*/ 232594 h 321538"/>
                <a:gd name="connsiteX7" fmla="*/ 403970 w 525933"/>
                <a:gd name="connsiteY7" fmla="*/ 225832 h 321538"/>
                <a:gd name="connsiteX8" fmla="*/ 203278 w 525933"/>
                <a:gd name="connsiteY8" fmla="*/ 228308 h 321538"/>
                <a:gd name="connsiteX9" fmla="*/ 186324 w 525933"/>
                <a:gd name="connsiteY9" fmla="*/ 239167 h 321538"/>
                <a:gd name="connsiteX10" fmla="*/ 153272 w 525933"/>
                <a:gd name="connsiteY10" fmla="*/ 311652 h 321538"/>
                <a:gd name="connsiteX11" fmla="*/ 131384 w 525933"/>
                <a:gd name="connsiteY11" fmla="*/ 320024 h 321538"/>
                <a:gd name="connsiteX12" fmla="*/ 123840 w 525933"/>
                <a:gd name="connsiteY12" fmla="*/ 313271 h 321538"/>
                <a:gd name="connsiteX13" fmla="*/ 117744 w 525933"/>
                <a:gd name="connsiteY13" fmla="*/ 302889 h 321538"/>
                <a:gd name="connsiteX14" fmla="*/ 84311 w 525933"/>
                <a:gd name="connsiteY14" fmla="*/ 271266 h 321538"/>
                <a:gd name="connsiteX15" fmla="*/ 41258 w 525933"/>
                <a:gd name="connsiteY15" fmla="*/ 271266 h 321538"/>
                <a:gd name="connsiteX16" fmla="*/ 21351 w 525933"/>
                <a:gd name="connsiteY16" fmla="*/ 299079 h 321538"/>
                <a:gd name="connsiteX17" fmla="*/ 37105 w 525933"/>
                <a:gd name="connsiteY17" fmla="*/ 158928 h 321538"/>
                <a:gd name="connsiteX18" fmla="*/ 99170 w 525933"/>
                <a:gd name="connsiteY18" fmla="*/ 137154 h 321538"/>
                <a:gd name="connsiteX19" fmla="*/ 99170 w 525933"/>
                <a:gd name="connsiteY19" fmla="*/ 137154 h 321538"/>
                <a:gd name="connsiteX20" fmla="*/ 198611 w 525933"/>
                <a:gd name="connsiteY20" fmla="*/ 46857 h 321538"/>
                <a:gd name="connsiteX21" fmla="*/ 228234 w 525933"/>
                <a:gd name="connsiteY21" fmla="*/ 51429 h 321538"/>
                <a:gd name="connsiteX22" fmla="*/ 274811 w 525933"/>
                <a:gd name="connsiteY22" fmla="*/ 34760 h 321538"/>
                <a:gd name="connsiteX23" fmla="*/ 386320 w 525933"/>
                <a:gd name="connsiteY23" fmla="*/ 14015 h 321538"/>
                <a:gd name="connsiteX24" fmla="*/ 417686 w 525933"/>
                <a:gd name="connsiteY24" fmla="*/ 56858 h 321538"/>
                <a:gd name="connsiteX25" fmla="*/ 421020 w 525933"/>
                <a:gd name="connsiteY25" fmla="*/ 56858 h 321538"/>
                <a:gd name="connsiteX26" fmla="*/ 501316 w 525933"/>
                <a:gd name="connsiteY26" fmla="*/ 136963 h 321538"/>
                <a:gd name="connsiteX27" fmla="*/ 494839 w 525933"/>
                <a:gd name="connsiteY27" fmla="*/ 168682 h 321538"/>
                <a:gd name="connsiteX28" fmla="*/ 525509 w 525933"/>
                <a:gd name="connsiteY28" fmla="*/ 197638 h 32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25933" h="321538">
                  <a:moveTo>
                    <a:pt x="525509" y="197638"/>
                  </a:moveTo>
                  <a:cubicBezTo>
                    <a:pt x="524890" y="214344"/>
                    <a:pt x="510888" y="227413"/>
                    <a:pt x="494172" y="226879"/>
                  </a:cubicBezTo>
                  <a:cubicBezTo>
                    <a:pt x="490314" y="226803"/>
                    <a:pt x="486486" y="226127"/>
                    <a:pt x="482838" y="224879"/>
                  </a:cubicBezTo>
                  <a:cubicBezTo>
                    <a:pt x="482838" y="225546"/>
                    <a:pt x="482838" y="226117"/>
                    <a:pt x="482838" y="226879"/>
                  </a:cubicBezTo>
                  <a:cubicBezTo>
                    <a:pt x="482838" y="260131"/>
                    <a:pt x="462292" y="289925"/>
                    <a:pt x="431212" y="301746"/>
                  </a:cubicBezTo>
                  <a:cubicBezTo>
                    <a:pt x="431212" y="300317"/>
                    <a:pt x="431212" y="298603"/>
                    <a:pt x="430736" y="297079"/>
                  </a:cubicBezTo>
                  <a:cubicBezTo>
                    <a:pt x="428002" y="274990"/>
                    <a:pt x="422534" y="253330"/>
                    <a:pt x="414448" y="232594"/>
                  </a:cubicBezTo>
                  <a:cubicBezTo>
                    <a:pt x="412819" y="228280"/>
                    <a:pt x="408571" y="225536"/>
                    <a:pt x="403970" y="225832"/>
                  </a:cubicBezTo>
                  <a:cubicBezTo>
                    <a:pt x="371680" y="226974"/>
                    <a:pt x="312340" y="228213"/>
                    <a:pt x="203278" y="228308"/>
                  </a:cubicBezTo>
                  <a:cubicBezTo>
                    <a:pt x="196021" y="228403"/>
                    <a:pt x="189449" y="232613"/>
                    <a:pt x="186324" y="239167"/>
                  </a:cubicBezTo>
                  <a:lnTo>
                    <a:pt x="153272" y="311652"/>
                  </a:lnTo>
                  <a:cubicBezTo>
                    <a:pt x="149539" y="320005"/>
                    <a:pt x="139737" y="323758"/>
                    <a:pt x="131384" y="320024"/>
                  </a:cubicBezTo>
                  <a:cubicBezTo>
                    <a:pt x="128221" y="318615"/>
                    <a:pt x="125583" y="316252"/>
                    <a:pt x="123840" y="313271"/>
                  </a:cubicBezTo>
                  <a:lnTo>
                    <a:pt x="117744" y="302889"/>
                  </a:lnTo>
                  <a:cubicBezTo>
                    <a:pt x="109981" y="289268"/>
                    <a:pt x="98342" y="278257"/>
                    <a:pt x="84311" y="271266"/>
                  </a:cubicBezTo>
                  <a:cubicBezTo>
                    <a:pt x="70834" y="264198"/>
                    <a:pt x="54736" y="264198"/>
                    <a:pt x="41258" y="271266"/>
                  </a:cubicBezTo>
                  <a:cubicBezTo>
                    <a:pt x="31162" y="277486"/>
                    <a:pt x="23989" y="287515"/>
                    <a:pt x="21351" y="299079"/>
                  </a:cubicBezTo>
                  <a:cubicBezTo>
                    <a:pt x="-12996" y="256026"/>
                    <a:pt x="-5948" y="193275"/>
                    <a:pt x="37105" y="158928"/>
                  </a:cubicBezTo>
                  <a:cubicBezTo>
                    <a:pt x="54736" y="144860"/>
                    <a:pt x="76615" y="137182"/>
                    <a:pt x="99170" y="137154"/>
                  </a:cubicBezTo>
                  <a:lnTo>
                    <a:pt x="99170" y="137154"/>
                  </a:lnTo>
                  <a:cubicBezTo>
                    <a:pt x="104209" y="85986"/>
                    <a:pt x="147195" y="46952"/>
                    <a:pt x="198611" y="46857"/>
                  </a:cubicBezTo>
                  <a:cubicBezTo>
                    <a:pt x="208660" y="46866"/>
                    <a:pt x="218652" y="48409"/>
                    <a:pt x="228234" y="51429"/>
                  </a:cubicBezTo>
                  <a:cubicBezTo>
                    <a:pt x="245741" y="57001"/>
                    <a:pt x="264820" y="50181"/>
                    <a:pt x="274811" y="34760"/>
                  </a:cubicBezTo>
                  <a:cubicBezTo>
                    <a:pt x="299871" y="-1759"/>
                    <a:pt x="349792" y="-11055"/>
                    <a:pt x="386320" y="14015"/>
                  </a:cubicBezTo>
                  <a:cubicBezTo>
                    <a:pt x="401332" y="24321"/>
                    <a:pt x="412400" y="39427"/>
                    <a:pt x="417686" y="56858"/>
                  </a:cubicBezTo>
                  <a:lnTo>
                    <a:pt x="421020" y="56858"/>
                  </a:lnTo>
                  <a:cubicBezTo>
                    <a:pt x="465311" y="56801"/>
                    <a:pt x="501259" y="92672"/>
                    <a:pt x="501316" y="136963"/>
                  </a:cubicBezTo>
                  <a:cubicBezTo>
                    <a:pt x="501297" y="147860"/>
                    <a:pt x="499087" y="158642"/>
                    <a:pt x="494839" y="168682"/>
                  </a:cubicBezTo>
                  <a:cubicBezTo>
                    <a:pt x="511250" y="168358"/>
                    <a:pt x="524890" y="181236"/>
                    <a:pt x="525509" y="1976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 flipH="1">
              <a:off x="7683719" y="5064448"/>
              <a:ext cx="1277636" cy="813993"/>
            </a:xfrm>
            <a:custGeom>
              <a:avLst/>
              <a:gdLst>
                <a:gd name="connsiteX0" fmla="*/ 97111 w 779811"/>
                <a:gd name="connsiteY0" fmla="*/ -70 h 496824"/>
                <a:gd name="connsiteX1" fmla="*/ 36056 w 779811"/>
                <a:gd name="connsiteY1" fmla="*/ 310922 h 496824"/>
                <a:gd name="connsiteX2" fmla="*/ 36056 w 779811"/>
                <a:gd name="connsiteY2" fmla="*/ 310922 h 496824"/>
                <a:gd name="connsiteX3" fmla="*/ 23197 w 779811"/>
                <a:gd name="connsiteY3" fmla="*/ 376454 h 496824"/>
                <a:gd name="connsiteX4" fmla="*/ 10434 w 779811"/>
                <a:gd name="connsiteY4" fmla="*/ 441224 h 496824"/>
                <a:gd name="connsiteX5" fmla="*/ -425 w 779811"/>
                <a:gd name="connsiteY5" fmla="*/ 496755 h 496824"/>
                <a:gd name="connsiteX6" fmla="*/ 681756 w 779811"/>
                <a:gd name="connsiteY6" fmla="*/ 496755 h 496824"/>
                <a:gd name="connsiteX7" fmla="*/ 779387 w 779811"/>
                <a:gd name="connsiteY7" fmla="*/ -70 h 4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9811" h="496824">
                  <a:moveTo>
                    <a:pt x="97111" y="-70"/>
                  </a:moveTo>
                  <a:lnTo>
                    <a:pt x="36056" y="310922"/>
                  </a:lnTo>
                  <a:lnTo>
                    <a:pt x="36056" y="310922"/>
                  </a:lnTo>
                  <a:lnTo>
                    <a:pt x="23197" y="376454"/>
                  </a:lnTo>
                  <a:lnTo>
                    <a:pt x="10434" y="441224"/>
                  </a:lnTo>
                  <a:lnTo>
                    <a:pt x="-425" y="496755"/>
                  </a:lnTo>
                  <a:lnTo>
                    <a:pt x="681756" y="496755"/>
                  </a:lnTo>
                  <a:lnTo>
                    <a:pt x="779387" y="-7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 flipH="1">
              <a:off x="8200634" y="5375023"/>
              <a:ext cx="214480" cy="226010"/>
            </a:xfrm>
            <a:custGeom>
              <a:avLst/>
              <a:gdLst>
                <a:gd name="connsiteX0" fmla="*/ 150945 w 171569"/>
                <a:gd name="connsiteY0" fmla="*/ 136307 h 180792"/>
                <a:gd name="connsiteX1" fmla="*/ 30263 w 171569"/>
                <a:gd name="connsiteY1" fmla="*/ 168121 h 180792"/>
                <a:gd name="connsiteX2" fmla="*/ 19500 w 171569"/>
                <a:gd name="connsiteY2" fmla="*/ 44296 h 180792"/>
                <a:gd name="connsiteX3" fmla="*/ 140277 w 171569"/>
                <a:gd name="connsiteY3" fmla="*/ 12292 h 180792"/>
                <a:gd name="connsiteX4" fmla="*/ 150945 w 171569"/>
                <a:gd name="connsiteY4" fmla="*/ 136307 h 18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569" h="180792">
                  <a:moveTo>
                    <a:pt x="150945" y="136307"/>
                  </a:moveTo>
                  <a:cubicBezTo>
                    <a:pt x="120560" y="179456"/>
                    <a:pt x="66553" y="193457"/>
                    <a:pt x="30263" y="168121"/>
                  </a:cubicBezTo>
                  <a:cubicBezTo>
                    <a:pt x="-6027" y="142784"/>
                    <a:pt x="-10789" y="86968"/>
                    <a:pt x="19500" y="44296"/>
                  </a:cubicBezTo>
                  <a:cubicBezTo>
                    <a:pt x="49789" y="1624"/>
                    <a:pt x="103987" y="-12854"/>
                    <a:pt x="140277" y="12292"/>
                  </a:cubicBezTo>
                  <a:cubicBezTo>
                    <a:pt x="176567" y="37438"/>
                    <a:pt x="181806" y="93159"/>
                    <a:pt x="150945" y="13630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flipH="1">
              <a:off x="8901587" y="4600336"/>
              <a:ext cx="1061082" cy="973638"/>
            </a:xfrm>
            <a:custGeom>
              <a:avLst/>
              <a:gdLst>
                <a:gd name="connsiteX0" fmla="*/ 115431 w 647636"/>
                <a:gd name="connsiteY0" fmla="*/ -70 h 594264"/>
                <a:gd name="connsiteX1" fmla="*/ 2084 w 647636"/>
                <a:gd name="connsiteY1" fmla="*/ 403409 h 594264"/>
                <a:gd name="connsiteX2" fmla="*/ 49194 w 647636"/>
                <a:gd name="connsiteY2" fmla="*/ 486953 h 594264"/>
                <a:gd name="connsiteX3" fmla="*/ 55424 w 647636"/>
                <a:gd name="connsiteY3" fmla="*/ 488373 h 594264"/>
                <a:gd name="connsiteX4" fmla="*/ 501480 w 647636"/>
                <a:gd name="connsiteY4" fmla="*/ 568192 h 594264"/>
                <a:gd name="connsiteX5" fmla="*/ 647212 w 647636"/>
                <a:gd name="connsiteY5" fmla="*/ 594195 h 594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636" h="594264">
                  <a:moveTo>
                    <a:pt x="115431" y="-70"/>
                  </a:moveTo>
                  <a:lnTo>
                    <a:pt x="2084" y="403409"/>
                  </a:lnTo>
                  <a:cubicBezTo>
                    <a:pt x="-7975" y="439490"/>
                    <a:pt x="13123" y="476885"/>
                    <a:pt x="49194" y="486953"/>
                  </a:cubicBezTo>
                  <a:cubicBezTo>
                    <a:pt x="51252" y="487525"/>
                    <a:pt x="53328" y="487991"/>
                    <a:pt x="55424" y="488373"/>
                  </a:cubicBezTo>
                  <a:lnTo>
                    <a:pt x="501480" y="568192"/>
                  </a:lnTo>
                  <a:lnTo>
                    <a:pt x="647212" y="594195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 flipH="1">
              <a:off x="8185130" y="4103762"/>
              <a:ext cx="795108" cy="960218"/>
            </a:xfrm>
            <a:custGeom>
              <a:avLst/>
              <a:gdLst>
                <a:gd name="connsiteX0" fmla="*/ -425 w 485298"/>
                <a:gd name="connsiteY0" fmla="*/ -70 h 586073"/>
                <a:gd name="connsiteX1" fmla="*/ 59012 w 485298"/>
                <a:gd name="connsiteY1" fmla="*/ 10027 h 586073"/>
                <a:gd name="connsiteX2" fmla="*/ 410103 w 485298"/>
                <a:gd name="connsiteY2" fmla="*/ 305302 h 586073"/>
                <a:gd name="connsiteX3" fmla="*/ 484874 w 485298"/>
                <a:gd name="connsiteY3" fmla="*/ 586004 h 5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298" h="586073">
                  <a:moveTo>
                    <a:pt x="-425" y="-70"/>
                  </a:moveTo>
                  <a:cubicBezTo>
                    <a:pt x="19455" y="2788"/>
                    <a:pt x="39266" y="6150"/>
                    <a:pt x="59012" y="10027"/>
                  </a:cubicBezTo>
                  <a:cubicBezTo>
                    <a:pt x="218641" y="42336"/>
                    <a:pt x="350905" y="153569"/>
                    <a:pt x="410103" y="305302"/>
                  </a:cubicBezTo>
                  <a:cubicBezTo>
                    <a:pt x="446898" y="395294"/>
                    <a:pt x="472025" y="489630"/>
                    <a:pt x="484874" y="586004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 flipH="1">
              <a:off x="9166726" y="4071172"/>
              <a:ext cx="1121112" cy="418364"/>
            </a:xfrm>
            <a:custGeom>
              <a:avLst/>
              <a:gdLst>
                <a:gd name="connsiteX0" fmla="*/ -425 w 684276"/>
                <a:gd name="connsiteY0" fmla="*/ 255281 h 255350"/>
                <a:gd name="connsiteX1" fmla="*/ 283802 w 684276"/>
                <a:gd name="connsiteY1" fmla="*/ 36206 h 255350"/>
                <a:gd name="connsiteX2" fmla="*/ 683852 w 684276"/>
                <a:gd name="connsiteY2" fmla="*/ 5821 h 25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276" h="255350">
                  <a:moveTo>
                    <a:pt x="-425" y="255281"/>
                  </a:moveTo>
                  <a:cubicBezTo>
                    <a:pt x="62459" y="148277"/>
                    <a:pt x="164320" y="69772"/>
                    <a:pt x="283802" y="36206"/>
                  </a:cubicBezTo>
                  <a:cubicBezTo>
                    <a:pt x="405626" y="1916"/>
                    <a:pt x="539072" y="-7705"/>
                    <a:pt x="683852" y="5821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 flipH="1">
              <a:off x="10046107" y="5144194"/>
              <a:ext cx="521849" cy="734248"/>
            </a:xfrm>
            <a:custGeom>
              <a:avLst/>
              <a:gdLst>
                <a:gd name="connsiteX0" fmla="*/ 318089 w 318513"/>
                <a:gd name="connsiteY0" fmla="*/ 448082 h 448151"/>
                <a:gd name="connsiteX1" fmla="*/ 215409 w 318513"/>
                <a:gd name="connsiteY1" fmla="*/ 427222 h 448151"/>
                <a:gd name="connsiteX2" fmla="*/ 4335 w 318513"/>
                <a:gd name="connsiteY2" fmla="*/ 112897 h 448151"/>
                <a:gd name="connsiteX3" fmla="*/ 28243 w 318513"/>
                <a:gd name="connsiteY3" fmla="*/ -70 h 44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513" h="448151">
                  <a:moveTo>
                    <a:pt x="318089" y="448082"/>
                  </a:moveTo>
                  <a:lnTo>
                    <a:pt x="215409" y="427222"/>
                  </a:lnTo>
                  <a:cubicBezTo>
                    <a:pt x="70925" y="397809"/>
                    <a:pt x="-23116" y="257763"/>
                    <a:pt x="4335" y="112897"/>
                  </a:cubicBezTo>
                  <a:cubicBezTo>
                    <a:pt x="11641" y="74797"/>
                    <a:pt x="19604" y="37145"/>
                    <a:pt x="28243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 flipH="1">
              <a:off x="8443559" y="4621872"/>
              <a:ext cx="24188" cy="442578"/>
            </a:xfrm>
            <a:custGeom>
              <a:avLst/>
              <a:gdLst>
                <a:gd name="connsiteX0" fmla="*/ 14764 w 14763"/>
                <a:gd name="connsiteY0" fmla="*/ 270129 h 270129"/>
                <a:gd name="connsiteX1" fmla="*/ 0 w 14763"/>
                <a:gd name="connsiteY1" fmla="*/ 0 h 27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763" h="270129">
                  <a:moveTo>
                    <a:pt x="14764" y="270129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 flipH="1">
              <a:off x="9140196" y="5531371"/>
              <a:ext cx="37454" cy="346913"/>
            </a:xfrm>
            <a:custGeom>
              <a:avLst/>
              <a:gdLst>
                <a:gd name="connsiteX0" fmla="*/ 22860 w 22860"/>
                <a:gd name="connsiteY0" fmla="*/ 0 h 211740"/>
                <a:gd name="connsiteX1" fmla="*/ 0 w 22860"/>
                <a:gd name="connsiteY1" fmla="*/ 211741 h 21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860" h="211740">
                  <a:moveTo>
                    <a:pt x="22860" y="0"/>
                  </a:moveTo>
                  <a:lnTo>
                    <a:pt x="0" y="21174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 flipH="1">
              <a:off x="8965258" y="3980634"/>
              <a:ext cx="214577" cy="320743"/>
            </a:xfrm>
            <a:custGeom>
              <a:avLst/>
              <a:gdLst>
                <a:gd name="connsiteX0" fmla="*/ 13672 w 130968"/>
                <a:gd name="connsiteY0" fmla="*/ -70 h 195767"/>
                <a:gd name="connsiteX1" fmla="*/ 13672 w 130968"/>
                <a:gd name="connsiteY1" fmla="*/ -70 h 195767"/>
                <a:gd name="connsiteX2" fmla="*/ -425 w 130968"/>
                <a:gd name="connsiteY2" fmla="*/ 135090 h 195767"/>
                <a:gd name="connsiteX3" fmla="*/ -425 w 130968"/>
                <a:gd name="connsiteY3" fmla="*/ 141091 h 195767"/>
                <a:gd name="connsiteX4" fmla="*/ 54316 w 130968"/>
                <a:gd name="connsiteY4" fmla="*/ 195698 h 195767"/>
                <a:gd name="connsiteX5" fmla="*/ 107970 w 130968"/>
                <a:gd name="connsiteY5" fmla="*/ 151188 h 195767"/>
                <a:gd name="connsiteX6" fmla="*/ 130544 w 130968"/>
                <a:gd name="connsiteY6" fmla="*/ 30030 h 195767"/>
                <a:gd name="connsiteX7" fmla="*/ 130544 w 130968"/>
                <a:gd name="connsiteY7" fmla="*/ 30030 h 195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968" h="195767">
                  <a:moveTo>
                    <a:pt x="13672" y="-70"/>
                  </a:moveTo>
                  <a:lnTo>
                    <a:pt x="13672" y="-70"/>
                  </a:lnTo>
                  <a:lnTo>
                    <a:pt x="-425" y="135090"/>
                  </a:lnTo>
                  <a:cubicBezTo>
                    <a:pt x="-425" y="137186"/>
                    <a:pt x="-425" y="139186"/>
                    <a:pt x="-425" y="141091"/>
                  </a:cubicBezTo>
                  <a:cubicBezTo>
                    <a:pt x="-386" y="171285"/>
                    <a:pt x="24122" y="195736"/>
                    <a:pt x="54316" y="195698"/>
                  </a:cubicBezTo>
                  <a:cubicBezTo>
                    <a:pt x="80566" y="195669"/>
                    <a:pt x="103093" y="176981"/>
                    <a:pt x="107970" y="151188"/>
                  </a:cubicBezTo>
                  <a:lnTo>
                    <a:pt x="130544" y="30030"/>
                  </a:lnTo>
                  <a:lnTo>
                    <a:pt x="130544" y="30030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/>
            <p:cNvSpPr/>
            <p:nvPr/>
          </p:nvSpPr>
          <p:spPr>
            <a:xfrm flipH="1">
              <a:off x="8733589" y="3522746"/>
              <a:ext cx="677335" cy="509986"/>
            </a:xfrm>
            <a:custGeom>
              <a:avLst/>
              <a:gdLst>
                <a:gd name="connsiteX0" fmla="*/ 64421 w 413414"/>
                <a:gd name="connsiteY0" fmla="*/ 45470 h 311272"/>
                <a:gd name="connsiteX1" fmla="*/ 97854 w 413414"/>
                <a:gd name="connsiteY1" fmla="*/ 77093 h 311272"/>
                <a:gd name="connsiteX2" fmla="*/ 104045 w 413414"/>
                <a:gd name="connsiteY2" fmla="*/ 87476 h 311272"/>
                <a:gd name="connsiteX3" fmla="*/ 126915 w 413414"/>
                <a:gd name="connsiteY3" fmla="*/ 93181 h 311272"/>
                <a:gd name="connsiteX4" fmla="*/ 133478 w 413414"/>
                <a:gd name="connsiteY4" fmla="*/ 85856 h 311272"/>
                <a:gd name="connsiteX5" fmla="*/ 166529 w 413414"/>
                <a:gd name="connsiteY5" fmla="*/ 13371 h 311272"/>
                <a:gd name="connsiteX6" fmla="*/ 183484 w 413414"/>
                <a:gd name="connsiteY6" fmla="*/ 2513 h 311272"/>
                <a:gd name="connsiteX7" fmla="*/ 384176 w 413414"/>
                <a:gd name="connsiteY7" fmla="*/ -59 h 311272"/>
                <a:gd name="connsiteX8" fmla="*/ 394653 w 413414"/>
                <a:gd name="connsiteY8" fmla="*/ 6704 h 311272"/>
                <a:gd name="connsiteX9" fmla="*/ 410846 w 413414"/>
                <a:gd name="connsiteY9" fmla="*/ 71283 h 311272"/>
                <a:gd name="connsiteX10" fmla="*/ 411417 w 413414"/>
                <a:gd name="connsiteY10" fmla="*/ 75950 h 311272"/>
                <a:gd name="connsiteX11" fmla="*/ 270733 w 413414"/>
                <a:gd name="connsiteY11" fmla="*/ 309408 h 311272"/>
                <a:gd name="connsiteX12" fmla="*/ 270733 w 413414"/>
                <a:gd name="connsiteY12" fmla="*/ 309408 h 311272"/>
                <a:gd name="connsiteX13" fmla="*/ 264542 w 413414"/>
                <a:gd name="connsiteY13" fmla="*/ 310265 h 311272"/>
                <a:gd name="connsiteX14" fmla="*/ 154623 w 413414"/>
                <a:gd name="connsiteY14" fmla="*/ 279500 h 311272"/>
                <a:gd name="connsiteX15" fmla="*/ 77851 w 413414"/>
                <a:gd name="connsiteY15" fmla="*/ 172724 h 311272"/>
                <a:gd name="connsiteX16" fmla="*/ 66517 w 413414"/>
                <a:gd name="connsiteY16" fmla="*/ 164247 h 311272"/>
                <a:gd name="connsiteX17" fmla="*/ 10700 w 413414"/>
                <a:gd name="connsiteY17" fmla="*/ 127576 h 311272"/>
                <a:gd name="connsiteX18" fmla="*/ 1175 w 413414"/>
                <a:gd name="connsiteY18" fmla="*/ 73283 h 311272"/>
                <a:gd name="connsiteX19" fmla="*/ 21083 w 413414"/>
                <a:gd name="connsiteY19" fmla="*/ 45566 h 311272"/>
                <a:gd name="connsiteX20" fmla="*/ 64041 w 413414"/>
                <a:gd name="connsiteY20" fmla="*/ 45566 h 31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13414" h="311272">
                  <a:moveTo>
                    <a:pt x="64421" y="45470"/>
                  </a:moveTo>
                  <a:cubicBezTo>
                    <a:pt x="78471" y="52433"/>
                    <a:pt x="90120" y="63444"/>
                    <a:pt x="97854" y="77093"/>
                  </a:cubicBezTo>
                  <a:lnTo>
                    <a:pt x="104045" y="87476"/>
                  </a:lnTo>
                  <a:cubicBezTo>
                    <a:pt x="108789" y="95362"/>
                    <a:pt x="119028" y="97925"/>
                    <a:pt x="126915" y="93181"/>
                  </a:cubicBezTo>
                  <a:cubicBezTo>
                    <a:pt x="129791" y="91457"/>
                    <a:pt x="132078" y="88904"/>
                    <a:pt x="133478" y="85856"/>
                  </a:cubicBezTo>
                  <a:lnTo>
                    <a:pt x="166529" y="13371"/>
                  </a:lnTo>
                  <a:cubicBezTo>
                    <a:pt x="169653" y="6818"/>
                    <a:pt x="176226" y="2608"/>
                    <a:pt x="183484" y="2513"/>
                  </a:cubicBezTo>
                  <a:cubicBezTo>
                    <a:pt x="292545" y="2513"/>
                    <a:pt x="351981" y="1179"/>
                    <a:pt x="384176" y="-59"/>
                  </a:cubicBezTo>
                  <a:cubicBezTo>
                    <a:pt x="388748" y="-259"/>
                    <a:pt x="392958" y="2446"/>
                    <a:pt x="394653" y="6704"/>
                  </a:cubicBezTo>
                  <a:cubicBezTo>
                    <a:pt x="402702" y="27478"/>
                    <a:pt x="408141" y="49166"/>
                    <a:pt x="410846" y="71283"/>
                  </a:cubicBezTo>
                  <a:cubicBezTo>
                    <a:pt x="410846" y="72807"/>
                    <a:pt x="410846" y="74426"/>
                    <a:pt x="411417" y="75950"/>
                  </a:cubicBezTo>
                  <a:cubicBezTo>
                    <a:pt x="423800" y="191584"/>
                    <a:pt x="361792" y="293978"/>
                    <a:pt x="270733" y="309408"/>
                  </a:cubicBezTo>
                  <a:lnTo>
                    <a:pt x="270733" y="309408"/>
                  </a:lnTo>
                  <a:cubicBezTo>
                    <a:pt x="268733" y="309408"/>
                    <a:pt x="266637" y="310075"/>
                    <a:pt x="264542" y="310265"/>
                  </a:cubicBezTo>
                  <a:cubicBezTo>
                    <a:pt x="225299" y="314637"/>
                    <a:pt x="185894" y="303607"/>
                    <a:pt x="154623" y="279500"/>
                  </a:cubicBezTo>
                  <a:cubicBezTo>
                    <a:pt x="119028" y="252296"/>
                    <a:pt x="92301" y="215130"/>
                    <a:pt x="77851" y="172724"/>
                  </a:cubicBezTo>
                  <a:cubicBezTo>
                    <a:pt x="76242" y="167790"/>
                    <a:pt x="71708" y="164390"/>
                    <a:pt x="66517" y="164247"/>
                  </a:cubicBezTo>
                  <a:cubicBezTo>
                    <a:pt x="42733" y="162761"/>
                    <a:pt x="21511" y="148817"/>
                    <a:pt x="10700" y="127576"/>
                  </a:cubicBezTo>
                  <a:cubicBezTo>
                    <a:pt x="642" y="111383"/>
                    <a:pt x="-2768" y="91933"/>
                    <a:pt x="1175" y="73283"/>
                  </a:cubicBezTo>
                  <a:cubicBezTo>
                    <a:pt x="3719" y="61701"/>
                    <a:pt x="10920" y="51681"/>
                    <a:pt x="21083" y="45566"/>
                  </a:cubicBezTo>
                  <a:cubicBezTo>
                    <a:pt x="34513" y="38422"/>
                    <a:pt x="50610" y="38422"/>
                    <a:pt x="64041" y="45566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/>
            <p:cNvSpPr/>
            <p:nvPr/>
          </p:nvSpPr>
          <p:spPr>
            <a:xfrm flipH="1">
              <a:off x="8922810" y="5666672"/>
              <a:ext cx="106586" cy="14668"/>
            </a:xfrm>
            <a:custGeom>
              <a:avLst/>
              <a:gdLst>
                <a:gd name="connsiteX0" fmla="*/ 65056 w 65055"/>
                <a:gd name="connsiteY0" fmla="*/ 8953 h 8953"/>
                <a:gd name="connsiteX1" fmla="*/ 0 w 65055"/>
                <a:gd name="connsiteY1" fmla="*/ 0 h 8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055" h="8953">
                  <a:moveTo>
                    <a:pt x="65056" y="8953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8943723" y="5777317"/>
              <a:ext cx="92384" cy="10144"/>
            </a:xfrm>
            <a:custGeom>
              <a:avLst/>
              <a:gdLst>
                <a:gd name="connsiteX0" fmla="*/ 56388 w 56387"/>
                <a:gd name="connsiteY0" fmla="*/ 6191 h 6191"/>
                <a:gd name="connsiteX1" fmla="*/ 0 w 56387"/>
                <a:gd name="connsiteY1" fmla="*/ 0 h 6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387" h="6191">
                  <a:moveTo>
                    <a:pt x="56388" y="6191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/>
            <p:cNvSpPr/>
            <p:nvPr/>
          </p:nvSpPr>
          <p:spPr>
            <a:xfrm flipH="1">
              <a:off x="8888323" y="3871550"/>
              <a:ext cx="147160" cy="30396"/>
            </a:xfrm>
            <a:custGeom>
              <a:avLst/>
              <a:gdLst>
                <a:gd name="connsiteX0" fmla="*/ 89396 w 89820"/>
                <a:gd name="connsiteY0" fmla="*/ -70 h 18552"/>
                <a:gd name="connsiteX1" fmla="*/ -425 w 89820"/>
                <a:gd name="connsiteY1" fmla="*/ -70 h 18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820" h="18552">
                  <a:moveTo>
                    <a:pt x="89396" y="-70"/>
                  </a:moveTo>
                  <a:cubicBezTo>
                    <a:pt x="64565" y="24667"/>
                    <a:pt x="24407" y="24667"/>
                    <a:pt x="-425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/>
            <p:cNvSpPr/>
            <p:nvPr/>
          </p:nvSpPr>
          <p:spPr>
            <a:xfrm flipH="1">
              <a:off x="8994439" y="3691928"/>
              <a:ext cx="74439" cy="15996"/>
            </a:xfrm>
            <a:custGeom>
              <a:avLst/>
              <a:gdLst>
                <a:gd name="connsiteX0" fmla="*/ -425 w 45434"/>
                <a:gd name="connsiteY0" fmla="*/ -70 h 9763"/>
                <a:gd name="connsiteX1" fmla="*/ 45010 w 45434"/>
                <a:gd name="connsiteY1" fmla="*/ -70 h 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434" h="9763">
                  <a:moveTo>
                    <a:pt x="-425" y="-70"/>
                  </a:moveTo>
                  <a:cubicBezTo>
                    <a:pt x="14244" y="12027"/>
                    <a:pt x="29389" y="13837"/>
                    <a:pt x="45010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/>
            <p:cNvSpPr/>
            <p:nvPr/>
          </p:nvSpPr>
          <p:spPr>
            <a:xfrm flipH="1">
              <a:off x="8823401" y="3691928"/>
              <a:ext cx="74439" cy="15996"/>
            </a:xfrm>
            <a:custGeom>
              <a:avLst/>
              <a:gdLst>
                <a:gd name="connsiteX0" fmla="*/ -425 w 45434"/>
                <a:gd name="connsiteY0" fmla="*/ -70 h 9763"/>
                <a:gd name="connsiteX1" fmla="*/ 45010 w 45434"/>
                <a:gd name="connsiteY1" fmla="*/ -70 h 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434" h="9763">
                  <a:moveTo>
                    <a:pt x="-425" y="-70"/>
                  </a:moveTo>
                  <a:cubicBezTo>
                    <a:pt x="14244" y="12027"/>
                    <a:pt x="29389" y="13837"/>
                    <a:pt x="45010" y="-7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/>
            <p:cNvSpPr/>
            <p:nvPr/>
          </p:nvSpPr>
          <p:spPr>
            <a:xfrm flipH="1">
              <a:off x="9028149" y="1977019"/>
              <a:ext cx="935091" cy="935093"/>
            </a:xfrm>
            <a:custGeom>
              <a:avLst/>
              <a:gdLst>
                <a:gd name="connsiteX0" fmla="*/ 570738 w 570737"/>
                <a:gd name="connsiteY0" fmla="*/ 285369 h 570738"/>
                <a:gd name="connsiteX1" fmla="*/ 285369 w 570737"/>
                <a:gd name="connsiteY1" fmla="*/ 570738 h 570738"/>
                <a:gd name="connsiteX2" fmla="*/ 0 w 570737"/>
                <a:gd name="connsiteY2" fmla="*/ 285369 h 570738"/>
                <a:gd name="connsiteX3" fmla="*/ 285369 w 570737"/>
                <a:gd name="connsiteY3" fmla="*/ 0 h 570738"/>
                <a:gd name="connsiteX4" fmla="*/ 570738 w 570737"/>
                <a:gd name="connsiteY4" fmla="*/ 285369 h 57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0737" h="570738">
                  <a:moveTo>
                    <a:pt x="570738" y="285369"/>
                  </a:moveTo>
                  <a:cubicBezTo>
                    <a:pt x="570738" y="442974"/>
                    <a:pt x="442974" y="570738"/>
                    <a:pt x="285369" y="570738"/>
                  </a:cubicBezTo>
                  <a:cubicBezTo>
                    <a:pt x="127764" y="570738"/>
                    <a:pt x="0" y="442974"/>
                    <a:pt x="0" y="285369"/>
                  </a:cubicBezTo>
                  <a:cubicBezTo>
                    <a:pt x="0" y="127764"/>
                    <a:pt x="127764" y="0"/>
                    <a:pt x="285369" y="0"/>
                  </a:cubicBezTo>
                  <a:cubicBezTo>
                    <a:pt x="442974" y="0"/>
                    <a:pt x="570738" y="127764"/>
                    <a:pt x="570738" y="28536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/>
            <p:cNvSpPr/>
            <p:nvPr/>
          </p:nvSpPr>
          <p:spPr>
            <a:xfrm rot="3031801" flipH="1">
              <a:off x="9153561" y="2102610"/>
              <a:ext cx="684154" cy="684154"/>
            </a:xfrm>
            <a:custGeom>
              <a:avLst/>
              <a:gdLst>
                <a:gd name="connsiteX0" fmla="*/ 417152 w 417576"/>
                <a:gd name="connsiteY0" fmla="*/ 208719 h 417576"/>
                <a:gd name="connsiteX1" fmla="*/ 208364 w 417576"/>
                <a:gd name="connsiteY1" fmla="*/ 417507 h 417576"/>
                <a:gd name="connsiteX2" fmla="*/ -424 w 417576"/>
                <a:gd name="connsiteY2" fmla="*/ 208719 h 417576"/>
                <a:gd name="connsiteX3" fmla="*/ 208364 w 417576"/>
                <a:gd name="connsiteY3" fmla="*/ -69 h 417576"/>
                <a:gd name="connsiteX4" fmla="*/ 417152 w 417576"/>
                <a:gd name="connsiteY4" fmla="*/ 208719 h 417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76" h="417576">
                  <a:moveTo>
                    <a:pt x="417152" y="208719"/>
                  </a:moveTo>
                  <a:cubicBezTo>
                    <a:pt x="417152" y="324029"/>
                    <a:pt x="323674" y="417507"/>
                    <a:pt x="208364" y="417507"/>
                  </a:cubicBezTo>
                  <a:cubicBezTo>
                    <a:pt x="93053" y="417507"/>
                    <a:pt x="-424" y="324029"/>
                    <a:pt x="-424" y="208719"/>
                  </a:cubicBezTo>
                  <a:cubicBezTo>
                    <a:pt x="-424" y="93408"/>
                    <a:pt x="93053" y="-69"/>
                    <a:pt x="208364" y="-69"/>
                  </a:cubicBezTo>
                  <a:cubicBezTo>
                    <a:pt x="323674" y="-69"/>
                    <a:pt x="417152" y="93408"/>
                    <a:pt x="417152" y="20871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/>
            <p:cNvSpPr/>
            <p:nvPr/>
          </p:nvSpPr>
          <p:spPr>
            <a:xfrm flipH="1">
              <a:off x="9480088" y="2102489"/>
              <a:ext cx="15606" cy="40418"/>
            </a:xfrm>
            <a:custGeom>
              <a:avLst/>
              <a:gdLst>
                <a:gd name="connsiteX0" fmla="*/ 0 w 9525"/>
                <a:gd name="connsiteY0" fmla="*/ 0 h 24669"/>
                <a:gd name="connsiteX1" fmla="*/ 0 w 9525"/>
                <a:gd name="connsiteY1" fmla="*/ 24670 h 24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4669">
                  <a:moveTo>
                    <a:pt x="0" y="0"/>
                  </a:moveTo>
                  <a:lnTo>
                    <a:pt x="0" y="2467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/>
            <p:cNvSpPr/>
            <p:nvPr/>
          </p:nvSpPr>
          <p:spPr>
            <a:xfrm flipH="1">
              <a:off x="9480088" y="2746380"/>
              <a:ext cx="15606" cy="40262"/>
            </a:xfrm>
            <a:custGeom>
              <a:avLst/>
              <a:gdLst>
                <a:gd name="connsiteX0" fmla="*/ 0 w 9525"/>
                <a:gd name="connsiteY0" fmla="*/ 0 h 24574"/>
                <a:gd name="connsiteX1" fmla="*/ 0 w 9525"/>
                <a:gd name="connsiteY1" fmla="*/ 24575 h 24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4574">
                  <a:moveTo>
                    <a:pt x="0" y="0"/>
                  </a:moveTo>
                  <a:lnTo>
                    <a:pt x="0" y="24575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/>
            <p:cNvSpPr/>
            <p:nvPr/>
          </p:nvSpPr>
          <p:spPr>
            <a:xfrm flipH="1">
              <a:off x="9153617" y="2444565"/>
              <a:ext cx="40262" cy="15606"/>
            </a:xfrm>
            <a:custGeom>
              <a:avLst/>
              <a:gdLst>
                <a:gd name="connsiteX0" fmla="*/ 24574 w 24574"/>
                <a:gd name="connsiteY0" fmla="*/ 0 h 9525"/>
                <a:gd name="connsiteX1" fmla="*/ 0 w 24574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574" h="9525">
                  <a:moveTo>
                    <a:pt x="24574" y="0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/>
            <p:cNvSpPr/>
            <p:nvPr/>
          </p:nvSpPr>
          <p:spPr>
            <a:xfrm flipH="1">
              <a:off x="9797353" y="2444565"/>
              <a:ext cx="40418" cy="15606"/>
            </a:xfrm>
            <a:custGeom>
              <a:avLst/>
              <a:gdLst>
                <a:gd name="connsiteX0" fmla="*/ 24670 w 24669"/>
                <a:gd name="connsiteY0" fmla="*/ 0 h 9525"/>
                <a:gd name="connsiteX1" fmla="*/ 0 w 2466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669" h="9525">
                  <a:moveTo>
                    <a:pt x="24670" y="0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/>
            <p:cNvSpPr/>
            <p:nvPr/>
          </p:nvSpPr>
          <p:spPr>
            <a:xfrm flipH="1">
              <a:off x="9709024" y="2202678"/>
              <a:ext cx="28557" cy="28557"/>
            </a:xfrm>
            <a:custGeom>
              <a:avLst/>
              <a:gdLst>
                <a:gd name="connsiteX0" fmla="*/ 0 w 17430"/>
                <a:gd name="connsiteY0" fmla="*/ 0 h 17430"/>
                <a:gd name="connsiteX1" fmla="*/ 17431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0" y="0"/>
                  </a:moveTo>
                  <a:lnTo>
                    <a:pt x="17431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/>
            <p:cNvSpPr/>
            <p:nvPr/>
          </p:nvSpPr>
          <p:spPr>
            <a:xfrm flipH="1">
              <a:off x="9253807" y="2657896"/>
              <a:ext cx="28557" cy="28557"/>
            </a:xfrm>
            <a:custGeom>
              <a:avLst/>
              <a:gdLst>
                <a:gd name="connsiteX0" fmla="*/ 0 w 17430"/>
                <a:gd name="connsiteY0" fmla="*/ 0 h 17430"/>
                <a:gd name="connsiteX1" fmla="*/ 17431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0" y="0"/>
                  </a:moveTo>
                  <a:lnTo>
                    <a:pt x="17431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/>
            <p:cNvSpPr/>
            <p:nvPr/>
          </p:nvSpPr>
          <p:spPr>
            <a:xfrm flipH="1">
              <a:off x="9253807" y="2202678"/>
              <a:ext cx="28557" cy="28557"/>
            </a:xfrm>
            <a:custGeom>
              <a:avLst/>
              <a:gdLst>
                <a:gd name="connsiteX0" fmla="*/ 17431 w 17430"/>
                <a:gd name="connsiteY0" fmla="*/ 0 h 17430"/>
                <a:gd name="connsiteX1" fmla="*/ 0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17431" y="0"/>
                  </a:moveTo>
                  <a:lnTo>
                    <a:pt x="0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 flipH="1">
              <a:off x="9709024" y="2657896"/>
              <a:ext cx="28557" cy="28557"/>
            </a:xfrm>
            <a:custGeom>
              <a:avLst/>
              <a:gdLst>
                <a:gd name="connsiteX0" fmla="*/ 17431 w 17430"/>
                <a:gd name="connsiteY0" fmla="*/ 0 h 17430"/>
                <a:gd name="connsiteX1" fmla="*/ 0 w 17430"/>
                <a:gd name="connsiteY1" fmla="*/ 17431 h 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430" h="17430">
                  <a:moveTo>
                    <a:pt x="17431" y="0"/>
                  </a:moveTo>
                  <a:lnTo>
                    <a:pt x="0" y="17431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9442790" y="2392443"/>
              <a:ext cx="105807" cy="105806"/>
            </a:xfrm>
            <a:custGeom>
              <a:avLst/>
              <a:gdLst>
                <a:gd name="connsiteX0" fmla="*/ 64155 w 64580"/>
                <a:gd name="connsiteY0" fmla="*/ 32125 h 64579"/>
                <a:gd name="connsiteX1" fmla="*/ 31961 w 64580"/>
                <a:gd name="connsiteY1" fmla="*/ 64510 h 64579"/>
                <a:gd name="connsiteX2" fmla="*/ -424 w 64580"/>
                <a:gd name="connsiteY2" fmla="*/ 32315 h 64579"/>
                <a:gd name="connsiteX3" fmla="*/ 31770 w 64580"/>
                <a:gd name="connsiteY3" fmla="*/ -70 h 64579"/>
                <a:gd name="connsiteX4" fmla="*/ 31866 w 64580"/>
                <a:gd name="connsiteY4" fmla="*/ -70 h 64579"/>
                <a:gd name="connsiteX5" fmla="*/ 64155 w 64580"/>
                <a:gd name="connsiteY5" fmla="*/ 32125 h 6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80" h="64579">
                  <a:moveTo>
                    <a:pt x="64155" y="32125"/>
                  </a:moveTo>
                  <a:cubicBezTo>
                    <a:pt x="64212" y="49956"/>
                    <a:pt x="49792" y="64453"/>
                    <a:pt x="31961" y="64510"/>
                  </a:cubicBezTo>
                  <a:cubicBezTo>
                    <a:pt x="14130" y="64567"/>
                    <a:pt x="-367" y="50146"/>
                    <a:pt x="-424" y="32315"/>
                  </a:cubicBezTo>
                  <a:cubicBezTo>
                    <a:pt x="-472" y="14483"/>
                    <a:pt x="13939" y="-17"/>
                    <a:pt x="31770" y="-70"/>
                  </a:cubicBezTo>
                  <a:cubicBezTo>
                    <a:pt x="31799" y="-70"/>
                    <a:pt x="31837" y="-70"/>
                    <a:pt x="31866" y="-70"/>
                  </a:cubicBezTo>
                  <a:cubicBezTo>
                    <a:pt x="49658" y="-70"/>
                    <a:pt x="64108" y="14329"/>
                    <a:pt x="64155" y="32125"/>
                  </a:cubicBezTo>
                  <a:close/>
                </a:path>
              </a:pathLst>
            </a:custGeom>
            <a:solidFill>
              <a:srgbClr val="92C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9442790" y="2392443"/>
              <a:ext cx="105807" cy="105806"/>
            </a:xfrm>
            <a:custGeom>
              <a:avLst/>
              <a:gdLst>
                <a:gd name="connsiteX0" fmla="*/ 64155 w 64580"/>
                <a:gd name="connsiteY0" fmla="*/ 32125 h 64579"/>
                <a:gd name="connsiteX1" fmla="*/ 31961 w 64580"/>
                <a:gd name="connsiteY1" fmla="*/ 64510 h 64579"/>
                <a:gd name="connsiteX2" fmla="*/ -424 w 64580"/>
                <a:gd name="connsiteY2" fmla="*/ 32315 h 64579"/>
                <a:gd name="connsiteX3" fmla="*/ 31770 w 64580"/>
                <a:gd name="connsiteY3" fmla="*/ -70 h 64579"/>
                <a:gd name="connsiteX4" fmla="*/ 31866 w 64580"/>
                <a:gd name="connsiteY4" fmla="*/ -70 h 64579"/>
                <a:gd name="connsiteX5" fmla="*/ 64155 w 64580"/>
                <a:gd name="connsiteY5" fmla="*/ 32125 h 6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80" h="64579">
                  <a:moveTo>
                    <a:pt x="64155" y="32125"/>
                  </a:moveTo>
                  <a:cubicBezTo>
                    <a:pt x="64212" y="49956"/>
                    <a:pt x="49792" y="64453"/>
                    <a:pt x="31961" y="64510"/>
                  </a:cubicBezTo>
                  <a:cubicBezTo>
                    <a:pt x="14130" y="64567"/>
                    <a:pt x="-367" y="50146"/>
                    <a:pt x="-424" y="32315"/>
                  </a:cubicBezTo>
                  <a:cubicBezTo>
                    <a:pt x="-472" y="14483"/>
                    <a:pt x="13939" y="-17"/>
                    <a:pt x="31770" y="-70"/>
                  </a:cubicBezTo>
                  <a:cubicBezTo>
                    <a:pt x="31799" y="-70"/>
                    <a:pt x="31837" y="-70"/>
                    <a:pt x="31866" y="-70"/>
                  </a:cubicBezTo>
                  <a:cubicBezTo>
                    <a:pt x="49658" y="-70"/>
                    <a:pt x="64108" y="14329"/>
                    <a:pt x="64155" y="32125"/>
                  </a:cubicBezTo>
                  <a:close/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9480088" y="2202678"/>
              <a:ext cx="15606" cy="189139"/>
            </a:xfrm>
            <a:custGeom>
              <a:avLst/>
              <a:gdLst>
                <a:gd name="connsiteX0" fmla="*/ 0 w 9525"/>
                <a:gd name="connsiteY0" fmla="*/ 115443 h 115442"/>
                <a:gd name="connsiteX1" fmla="*/ 0 w 9525"/>
                <a:gd name="connsiteY1" fmla="*/ 0 h 115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15442">
                  <a:moveTo>
                    <a:pt x="0" y="115443"/>
                  </a:moveTo>
                  <a:lnTo>
                    <a:pt x="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9295941" y="2444565"/>
              <a:ext cx="146849" cy="15606"/>
            </a:xfrm>
            <a:custGeom>
              <a:avLst/>
              <a:gdLst>
                <a:gd name="connsiteX0" fmla="*/ 0 w 89630"/>
                <a:gd name="connsiteY0" fmla="*/ 0 h 9525"/>
                <a:gd name="connsiteX1" fmla="*/ 89630 w 8963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630" h="9525">
                  <a:moveTo>
                    <a:pt x="0" y="0"/>
                  </a:moveTo>
                  <a:lnTo>
                    <a:pt x="89630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7322758" y="5878441"/>
              <a:ext cx="3901422" cy="15606"/>
            </a:xfrm>
            <a:custGeom>
              <a:avLst/>
              <a:gdLst>
                <a:gd name="connsiteX0" fmla="*/ 0 w 2381250"/>
                <a:gd name="connsiteY0" fmla="*/ 0 h 9525"/>
                <a:gd name="connsiteX1" fmla="*/ 73057 w 2381250"/>
                <a:gd name="connsiteY1" fmla="*/ 0 h 9525"/>
                <a:gd name="connsiteX2" fmla="*/ 2236851 w 2381250"/>
                <a:gd name="connsiteY2" fmla="*/ 0 h 9525"/>
                <a:gd name="connsiteX3" fmla="*/ 2381250 w 23812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0" h="9525">
                  <a:moveTo>
                    <a:pt x="0" y="0"/>
                  </a:moveTo>
                  <a:lnTo>
                    <a:pt x="73057" y="0"/>
                  </a:lnTo>
                  <a:lnTo>
                    <a:pt x="2236851" y="0"/>
                  </a:lnTo>
                  <a:lnTo>
                    <a:pt x="238125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10055313" y="3614681"/>
              <a:ext cx="891397" cy="455997"/>
            </a:xfrm>
            <a:custGeom>
              <a:avLst/>
              <a:gdLst>
                <a:gd name="connsiteX0" fmla="*/ 544068 w 544068"/>
                <a:gd name="connsiteY0" fmla="*/ 0 h 278320"/>
                <a:gd name="connsiteX1" fmla="*/ 488156 w 544068"/>
                <a:gd name="connsiteY1" fmla="*/ 278321 h 278320"/>
                <a:gd name="connsiteX2" fmla="*/ 55912 w 544068"/>
                <a:gd name="connsiteY2" fmla="*/ 278321 h 278320"/>
                <a:gd name="connsiteX3" fmla="*/ 0 w 544068"/>
                <a:gd name="connsiteY3" fmla="*/ 0 h 278320"/>
                <a:gd name="connsiteX4" fmla="*/ 544068 w 544068"/>
                <a:gd name="connsiteY4" fmla="*/ 0 h 27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4068" h="278320">
                  <a:moveTo>
                    <a:pt x="544068" y="0"/>
                  </a:moveTo>
                  <a:lnTo>
                    <a:pt x="488156" y="278321"/>
                  </a:lnTo>
                  <a:lnTo>
                    <a:pt x="55912" y="278321"/>
                  </a:lnTo>
                  <a:lnTo>
                    <a:pt x="0" y="0"/>
                  </a:lnTo>
                  <a:lnTo>
                    <a:pt x="544068" y="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10654573" y="2853818"/>
              <a:ext cx="325896" cy="572033"/>
            </a:xfrm>
            <a:custGeom>
              <a:avLst/>
              <a:gdLst>
                <a:gd name="connsiteX0" fmla="*/ 198488 w 198912"/>
                <a:gd name="connsiteY0" fmla="*/ 349074 h 349143"/>
                <a:gd name="connsiteX1" fmla="*/ 57994 w 198912"/>
                <a:gd name="connsiteY1" fmla="*/ 349074 h 349143"/>
                <a:gd name="connsiteX2" fmla="*/ 9702 w 198912"/>
                <a:gd name="connsiteY2" fmla="*/ 199341 h 349143"/>
                <a:gd name="connsiteX3" fmla="*/ 654 w 198912"/>
                <a:gd name="connsiteY3" fmla="*/ 99233 h 349143"/>
                <a:gd name="connsiteX4" fmla="*/ 48945 w 198912"/>
                <a:gd name="connsiteY4" fmla="*/ 13508 h 349143"/>
                <a:gd name="connsiteX5" fmla="*/ 129908 w 198912"/>
                <a:gd name="connsiteY5" fmla="*/ 8650 h 349143"/>
                <a:gd name="connsiteX6" fmla="*/ 127622 w 198912"/>
                <a:gd name="connsiteY6" fmla="*/ 51608 h 349143"/>
                <a:gd name="connsiteX7" fmla="*/ 198488 w 198912"/>
                <a:gd name="connsiteY7" fmla="*/ 349074 h 349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912" h="349143">
                  <a:moveTo>
                    <a:pt x="198488" y="349074"/>
                  </a:moveTo>
                  <a:lnTo>
                    <a:pt x="57994" y="349074"/>
                  </a:lnTo>
                  <a:cubicBezTo>
                    <a:pt x="37668" y="300630"/>
                    <a:pt x="21513" y="250538"/>
                    <a:pt x="9702" y="199341"/>
                  </a:cubicBezTo>
                  <a:cubicBezTo>
                    <a:pt x="787" y="166775"/>
                    <a:pt x="-2280" y="132876"/>
                    <a:pt x="654" y="99233"/>
                  </a:cubicBezTo>
                  <a:cubicBezTo>
                    <a:pt x="3749" y="65067"/>
                    <a:pt x="21323" y="33863"/>
                    <a:pt x="48945" y="13508"/>
                  </a:cubicBezTo>
                  <a:cubicBezTo>
                    <a:pt x="73062" y="-2665"/>
                    <a:pt x="104038" y="-4523"/>
                    <a:pt x="129908" y="8650"/>
                  </a:cubicBezTo>
                  <a:cubicBezTo>
                    <a:pt x="128374" y="22919"/>
                    <a:pt x="127612" y="37254"/>
                    <a:pt x="127622" y="51608"/>
                  </a:cubicBezTo>
                  <a:cubicBezTo>
                    <a:pt x="127622" y="140286"/>
                    <a:pt x="155625" y="265826"/>
                    <a:pt x="198488" y="34907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10021598" y="2854285"/>
              <a:ext cx="326011" cy="571565"/>
            </a:xfrm>
            <a:custGeom>
              <a:avLst/>
              <a:gdLst>
                <a:gd name="connsiteX0" fmla="*/ 188456 w 198982"/>
                <a:gd name="connsiteY0" fmla="*/ 199055 h 348857"/>
                <a:gd name="connsiteX1" fmla="*/ 140260 w 198982"/>
                <a:gd name="connsiteY1" fmla="*/ 348788 h 348857"/>
                <a:gd name="connsiteX2" fmla="*/ -425 w 198982"/>
                <a:gd name="connsiteY2" fmla="*/ 348788 h 348857"/>
                <a:gd name="connsiteX3" fmla="*/ 70537 w 198982"/>
                <a:gd name="connsiteY3" fmla="*/ 51608 h 348857"/>
                <a:gd name="connsiteX4" fmla="*/ 68251 w 198982"/>
                <a:gd name="connsiteY4" fmla="*/ 8650 h 348857"/>
                <a:gd name="connsiteX5" fmla="*/ 149118 w 198982"/>
                <a:gd name="connsiteY5" fmla="*/ 13508 h 348857"/>
                <a:gd name="connsiteX6" fmla="*/ 197505 w 198982"/>
                <a:gd name="connsiteY6" fmla="*/ 99233 h 348857"/>
                <a:gd name="connsiteX7" fmla="*/ 188456 w 198982"/>
                <a:gd name="connsiteY7" fmla="*/ 199055 h 34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982" h="348857">
                  <a:moveTo>
                    <a:pt x="188456" y="199055"/>
                  </a:moveTo>
                  <a:cubicBezTo>
                    <a:pt x="176636" y="250233"/>
                    <a:pt x="160510" y="300325"/>
                    <a:pt x="140260" y="348788"/>
                  </a:cubicBezTo>
                  <a:lnTo>
                    <a:pt x="-425" y="348788"/>
                  </a:lnTo>
                  <a:cubicBezTo>
                    <a:pt x="42438" y="265540"/>
                    <a:pt x="70537" y="140000"/>
                    <a:pt x="70537" y="51608"/>
                  </a:cubicBezTo>
                  <a:cubicBezTo>
                    <a:pt x="70546" y="37254"/>
                    <a:pt x="69784" y="22919"/>
                    <a:pt x="68251" y="8650"/>
                  </a:cubicBezTo>
                  <a:cubicBezTo>
                    <a:pt x="94092" y="-4523"/>
                    <a:pt x="125039" y="-2665"/>
                    <a:pt x="149118" y="13508"/>
                  </a:cubicBezTo>
                  <a:cubicBezTo>
                    <a:pt x="177217" y="32558"/>
                    <a:pt x="193123" y="65419"/>
                    <a:pt x="197505" y="99233"/>
                  </a:cubicBezTo>
                  <a:cubicBezTo>
                    <a:pt x="200391" y="132780"/>
                    <a:pt x="197333" y="166575"/>
                    <a:pt x="188456" y="19905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/>
            <p:cNvSpPr/>
            <p:nvPr/>
          </p:nvSpPr>
          <p:spPr>
            <a:xfrm flipH="1">
              <a:off x="10231347" y="2514479"/>
              <a:ext cx="539333" cy="911370"/>
            </a:xfrm>
            <a:custGeom>
              <a:avLst/>
              <a:gdLst>
                <a:gd name="connsiteX0" fmla="*/ 328760 w 329184"/>
                <a:gd name="connsiteY0" fmla="*/ 259010 h 556259"/>
                <a:gd name="connsiteX1" fmla="*/ 257798 w 329184"/>
                <a:gd name="connsiteY1" fmla="*/ 556190 h 556259"/>
                <a:gd name="connsiteX2" fmla="*/ 70442 w 329184"/>
                <a:gd name="connsiteY2" fmla="*/ 556190 h 556259"/>
                <a:gd name="connsiteX3" fmla="*/ -424 w 329184"/>
                <a:gd name="connsiteY3" fmla="*/ 259010 h 556259"/>
                <a:gd name="connsiteX4" fmla="*/ 1861 w 329184"/>
                <a:gd name="connsiteY4" fmla="*/ 216053 h 556259"/>
                <a:gd name="connsiteX5" fmla="*/ 163787 w 329184"/>
                <a:gd name="connsiteY5" fmla="*/ -70 h 556259"/>
                <a:gd name="connsiteX6" fmla="*/ 325712 w 329184"/>
                <a:gd name="connsiteY6" fmla="*/ 216053 h 556259"/>
                <a:gd name="connsiteX7" fmla="*/ 328760 w 329184"/>
                <a:gd name="connsiteY7" fmla="*/ 259010 h 556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184" h="556259">
                  <a:moveTo>
                    <a:pt x="328760" y="259010"/>
                  </a:moveTo>
                  <a:cubicBezTo>
                    <a:pt x="328760" y="347402"/>
                    <a:pt x="300661" y="472942"/>
                    <a:pt x="257798" y="556190"/>
                  </a:cubicBezTo>
                  <a:lnTo>
                    <a:pt x="70442" y="556190"/>
                  </a:lnTo>
                  <a:cubicBezTo>
                    <a:pt x="27674" y="472942"/>
                    <a:pt x="-424" y="347402"/>
                    <a:pt x="-424" y="259010"/>
                  </a:cubicBezTo>
                  <a:cubicBezTo>
                    <a:pt x="-434" y="244656"/>
                    <a:pt x="328" y="230321"/>
                    <a:pt x="1861" y="216053"/>
                  </a:cubicBezTo>
                  <a:cubicBezTo>
                    <a:pt x="14720" y="93371"/>
                    <a:pt x="82538" y="-70"/>
                    <a:pt x="163787" y="-70"/>
                  </a:cubicBezTo>
                  <a:cubicBezTo>
                    <a:pt x="245035" y="-70"/>
                    <a:pt x="313139" y="93371"/>
                    <a:pt x="325712" y="216053"/>
                  </a:cubicBezTo>
                  <a:cubicBezTo>
                    <a:pt x="327502" y="230302"/>
                    <a:pt x="328522" y="244647"/>
                    <a:pt x="328760" y="25901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/>
            <p:cNvSpPr/>
            <p:nvPr/>
          </p:nvSpPr>
          <p:spPr>
            <a:xfrm flipH="1">
              <a:off x="10018330" y="3425851"/>
              <a:ext cx="965367" cy="188828"/>
            </a:xfrm>
            <a:custGeom>
              <a:avLst/>
              <a:gdLst>
                <a:gd name="connsiteX0" fmla="*/ 588792 w 589216"/>
                <a:gd name="connsiteY0" fmla="*/ 15551 h 115252"/>
                <a:gd name="connsiteX1" fmla="*/ 588792 w 589216"/>
                <a:gd name="connsiteY1" fmla="*/ 99657 h 115252"/>
                <a:gd name="connsiteX2" fmla="*/ 573076 w 589216"/>
                <a:gd name="connsiteY2" fmla="*/ 115183 h 115252"/>
                <a:gd name="connsiteX3" fmla="*/ 15292 w 589216"/>
                <a:gd name="connsiteY3" fmla="*/ 115183 h 115252"/>
                <a:gd name="connsiteX4" fmla="*/ -425 w 589216"/>
                <a:gd name="connsiteY4" fmla="*/ 99657 h 115252"/>
                <a:gd name="connsiteX5" fmla="*/ -425 w 589216"/>
                <a:gd name="connsiteY5" fmla="*/ 15551 h 115252"/>
                <a:gd name="connsiteX6" fmla="*/ 15292 w 589216"/>
                <a:gd name="connsiteY6" fmla="*/ -70 h 115252"/>
                <a:gd name="connsiteX7" fmla="*/ 573076 w 589216"/>
                <a:gd name="connsiteY7" fmla="*/ -70 h 115252"/>
                <a:gd name="connsiteX8" fmla="*/ 588792 w 589216"/>
                <a:gd name="connsiteY8" fmla="*/ 15551 h 11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216" h="115252">
                  <a:moveTo>
                    <a:pt x="588792" y="15551"/>
                  </a:moveTo>
                  <a:lnTo>
                    <a:pt x="588792" y="99657"/>
                  </a:lnTo>
                  <a:cubicBezTo>
                    <a:pt x="588687" y="108258"/>
                    <a:pt x="581677" y="115183"/>
                    <a:pt x="573076" y="115183"/>
                  </a:cubicBezTo>
                  <a:lnTo>
                    <a:pt x="15292" y="115183"/>
                  </a:lnTo>
                  <a:cubicBezTo>
                    <a:pt x="6681" y="115183"/>
                    <a:pt x="-320" y="108258"/>
                    <a:pt x="-425" y="99657"/>
                  </a:cubicBezTo>
                  <a:lnTo>
                    <a:pt x="-425" y="15551"/>
                  </a:lnTo>
                  <a:cubicBezTo>
                    <a:pt x="-377" y="6912"/>
                    <a:pt x="6653" y="-70"/>
                    <a:pt x="15292" y="-70"/>
                  </a:cubicBezTo>
                  <a:lnTo>
                    <a:pt x="573076" y="-70"/>
                  </a:lnTo>
                  <a:cubicBezTo>
                    <a:pt x="581715" y="-70"/>
                    <a:pt x="588735" y="6912"/>
                    <a:pt x="588792" y="1555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/>
            <p:cNvSpPr/>
            <p:nvPr/>
          </p:nvSpPr>
          <p:spPr>
            <a:xfrm flipH="1">
              <a:off x="10055313" y="3614681"/>
              <a:ext cx="891397" cy="455997"/>
            </a:xfrm>
            <a:custGeom>
              <a:avLst/>
              <a:gdLst>
                <a:gd name="connsiteX0" fmla="*/ 544068 w 544068"/>
                <a:gd name="connsiteY0" fmla="*/ 0 h 278320"/>
                <a:gd name="connsiteX1" fmla="*/ 488156 w 544068"/>
                <a:gd name="connsiteY1" fmla="*/ 278321 h 278320"/>
                <a:gd name="connsiteX2" fmla="*/ 55912 w 544068"/>
                <a:gd name="connsiteY2" fmla="*/ 278321 h 278320"/>
                <a:gd name="connsiteX3" fmla="*/ 0 w 544068"/>
                <a:gd name="connsiteY3" fmla="*/ 0 h 27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068" h="278320">
                  <a:moveTo>
                    <a:pt x="544068" y="0"/>
                  </a:moveTo>
                  <a:lnTo>
                    <a:pt x="488156" y="278321"/>
                  </a:lnTo>
                  <a:lnTo>
                    <a:pt x="55912" y="278321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/>
            <p:cNvSpPr/>
            <p:nvPr/>
          </p:nvSpPr>
          <p:spPr>
            <a:xfrm flipH="1">
              <a:off x="10018485" y="3425851"/>
              <a:ext cx="965212" cy="188828"/>
            </a:xfrm>
            <a:custGeom>
              <a:avLst/>
              <a:gdLst>
                <a:gd name="connsiteX0" fmla="*/ 573500 w 589121"/>
                <a:gd name="connsiteY0" fmla="*/ 0 h 115252"/>
                <a:gd name="connsiteX1" fmla="*/ 589121 w 589121"/>
                <a:gd name="connsiteY1" fmla="*/ 0 h 115252"/>
                <a:gd name="connsiteX2" fmla="*/ 589121 w 589121"/>
                <a:gd name="connsiteY2" fmla="*/ 115252 h 115252"/>
                <a:gd name="connsiteX3" fmla="*/ 573500 w 589121"/>
                <a:gd name="connsiteY3" fmla="*/ 115252 h 115252"/>
                <a:gd name="connsiteX4" fmla="*/ 15621 w 589121"/>
                <a:gd name="connsiteY4" fmla="*/ 115252 h 115252"/>
                <a:gd name="connsiteX5" fmla="*/ 0 w 589121"/>
                <a:gd name="connsiteY5" fmla="*/ 115252 h 115252"/>
                <a:gd name="connsiteX6" fmla="*/ 0 w 589121"/>
                <a:gd name="connsiteY6" fmla="*/ 0 h 115252"/>
                <a:gd name="connsiteX7" fmla="*/ 15621 w 589121"/>
                <a:gd name="connsiteY7" fmla="*/ 0 h 11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9121" h="115252">
                  <a:moveTo>
                    <a:pt x="573500" y="0"/>
                  </a:moveTo>
                  <a:cubicBezTo>
                    <a:pt x="582128" y="0"/>
                    <a:pt x="589121" y="0"/>
                    <a:pt x="589121" y="0"/>
                  </a:cubicBezTo>
                  <a:lnTo>
                    <a:pt x="589121" y="115252"/>
                  </a:lnTo>
                  <a:cubicBezTo>
                    <a:pt x="589121" y="115252"/>
                    <a:pt x="582128" y="115252"/>
                    <a:pt x="573500" y="115252"/>
                  </a:cubicBezTo>
                  <a:lnTo>
                    <a:pt x="15621" y="115252"/>
                  </a:lnTo>
                  <a:cubicBezTo>
                    <a:pt x="6994" y="115252"/>
                    <a:pt x="0" y="115252"/>
                    <a:pt x="0" y="115252"/>
                  </a:cubicBezTo>
                  <a:lnTo>
                    <a:pt x="0" y="0"/>
                  </a:lnTo>
                  <a:cubicBezTo>
                    <a:pt x="0" y="0"/>
                    <a:pt x="6994" y="0"/>
                    <a:pt x="15621" y="0"/>
                  </a:cubicBezTo>
                  <a:close/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/>
            <p:cNvSpPr/>
            <p:nvPr/>
          </p:nvSpPr>
          <p:spPr>
            <a:xfrm flipH="1">
              <a:off x="10485406" y="2648688"/>
              <a:ext cx="15606" cy="714583"/>
            </a:xfrm>
            <a:custGeom>
              <a:avLst/>
              <a:gdLst>
                <a:gd name="connsiteX0" fmla="*/ 0 w 9525"/>
                <a:gd name="connsiteY0" fmla="*/ 0 h 436149"/>
                <a:gd name="connsiteX1" fmla="*/ 0 w 9525"/>
                <a:gd name="connsiteY1" fmla="*/ 436150 h 436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36149">
                  <a:moveTo>
                    <a:pt x="0" y="0"/>
                  </a:moveTo>
                  <a:lnTo>
                    <a:pt x="0" y="43615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/>
            <p:cNvSpPr/>
            <p:nvPr/>
          </p:nvSpPr>
          <p:spPr>
            <a:xfrm flipH="1">
              <a:off x="10396612" y="2826437"/>
              <a:ext cx="208803" cy="104402"/>
            </a:xfrm>
            <a:custGeom>
              <a:avLst/>
              <a:gdLst>
                <a:gd name="connsiteX0" fmla="*/ 127444 w 127444"/>
                <a:gd name="connsiteY0" fmla="*/ 0 h 63722"/>
                <a:gd name="connsiteX1" fmla="*/ 63722 w 127444"/>
                <a:gd name="connsiteY1" fmla="*/ 63722 h 63722"/>
                <a:gd name="connsiteX2" fmla="*/ 0 w 127444"/>
                <a:gd name="connsiteY2" fmla="*/ 0 h 6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444" h="63722">
                  <a:moveTo>
                    <a:pt x="127444" y="0"/>
                  </a:moveTo>
                  <a:lnTo>
                    <a:pt x="63722" y="63722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/>
            <p:cNvSpPr/>
            <p:nvPr/>
          </p:nvSpPr>
          <p:spPr>
            <a:xfrm flipH="1">
              <a:off x="10335438" y="3001221"/>
              <a:ext cx="331152" cy="165576"/>
            </a:xfrm>
            <a:custGeom>
              <a:avLst/>
              <a:gdLst>
                <a:gd name="connsiteX0" fmla="*/ 202121 w 202120"/>
                <a:gd name="connsiteY0" fmla="*/ 0 h 101060"/>
                <a:gd name="connsiteX1" fmla="*/ 101060 w 202120"/>
                <a:gd name="connsiteY1" fmla="*/ 101060 h 101060"/>
                <a:gd name="connsiteX2" fmla="*/ 0 w 202120"/>
                <a:gd name="connsiteY2" fmla="*/ 0 h 10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120" h="101060">
                  <a:moveTo>
                    <a:pt x="202121" y="0"/>
                  </a:moveTo>
                  <a:lnTo>
                    <a:pt x="101060" y="10106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/>
            <p:cNvSpPr/>
            <p:nvPr/>
          </p:nvSpPr>
          <p:spPr>
            <a:xfrm flipH="1">
              <a:off x="9947479" y="4070678"/>
              <a:ext cx="1107067" cy="15606"/>
            </a:xfrm>
            <a:custGeom>
              <a:avLst/>
              <a:gdLst>
                <a:gd name="connsiteX0" fmla="*/ 0 w 675703"/>
                <a:gd name="connsiteY0" fmla="*/ 0 h 9525"/>
                <a:gd name="connsiteX1" fmla="*/ 675704 w 675703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5703" h="9525">
                  <a:moveTo>
                    <a:pt x="0" y="0"/>
                  </a:moveTo>
                  <a:lnTo>
                    <a:pt x="675704" y="0"/>
                  </a:lnTo>
                </a:path>
              </a:pathLst>
            </a:custGeom>
            <a:ln w="9525" cap="rnd">
              <a:solidFill>
                <a:srgbClr val="04215B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/>
            <p:cNvSpPr/>
            <p:nvPr/>
          </p:nvSpPr>
          <p:spPr>
            <a:xfrm flipH="1">
              <a:off x="7322760" y="2271499"/>
              <a:ext cx="1387345" cy="870796"/>
            </a:xfrm>
            <a:custGeom>
              <a:avLst/>
              <a:gdLst>
                <a:gd name="connsiteX0" fmla="*/ 164358 w 846772"/>
                <a:gd name="connsiteY0" fmla="*/ 531425 h 531494"/>
                <a:gd name="connsiteX1" fmla="*/ 288183 w 846772"/>
                <a:gd name="connsiteY1" fmla="*/ 426650 h 531494"/>
                <a:gd name="connsiteX2" fmla="*/ 832156 w 846772"/>
                <a:gd name="connsiteY2" fmla="*/ 426650 h 531494"/>
                <a:gd name="connsiteX3" fmla="*/ 846348 w 846772"/>
                <a:gd name="connsiteY3" fmla="*/ 412649 h 531494"/>
                <a:gd name="connsiteX4" fmla="*/ 846348 w 846772"/>
                <a:gd name="connsiteY4" fmla="*/ 14408 h 531494"/>
                <a:gd name="connsiteX5" fmla="*/ 832061 w 846772"/>
                <a:gd name="connsiteY5" fmla="*/ -70 h 531494"/>
                <a:gd name="connsiteX6" fmla="*/ 831965 w 846772"/>
                <a:gd name="connsiteY6" fmla="*/ -70 h 531494"/>
                <a:gd name="connsiteX7" fmla="*/ 13958 w 846772"/>
                <a:gd name="connsiteY7" fmla="*/ -70 h 531494"/>
                <a:gd name="connsiteX8" fmla="*/ -425 w 846772"/>
                <a:gd name="connsiteY8" fmla="*/ 14408 h 531494"/>
                <a:gd name="connsiteX9" fmla="*/ -425 w 846772"/>
                <a:gd name="connsiteY9" fmla="*/ 412649 h 531494"/>
                <a:gd name="connsiteX10" fmla="*/ 13958 w 846772"/>
                <a:gd name="connsiteY10" fmla="*/ 427032 h 531494"/>
                <a:gd name="connsiteX11" fmla="*/ 164358 w 846772"/>
                <a:gd name="connsiteY11" fmla="*/ 427032 h 531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6772" h="531494">
                  <a:moveTo>
                    <a:pt x="164358" y="531425"/>
                  </a:moveTo>
                  <a:lnTo>
                    <a:pt x="288183" y="426650"/>
                  </a:lnTo>
                  <a:lnTo>
                    <a:pt x="832156" y="426650"/>
                  </a:lnTo>
                  <a:cubicBezTo>
                    <a:pt x="839900" y="426603"/>
                    <a:pt x="846196" y="420393"/>
                    <a:pt x="846348" y="412649"/>
                  </a:cubicBezTo>
                  <a:lnTo>
                    <a:pt x="846348" y="14408"/>
                  </a:lnTo>
                  <a:cubicBezTo>
                    <a:pt x="846396" y="6466"/>
                    <a:pt x="840004" y="-16"/>
                    <a:pt x="832061" y="-70"/>
                  </a:cubicBezTo>
                  <a:cubicBezTo>
                    <a:pt x="832032" y="-70"/>
                    <a:pt x="831994" y="-70"/>
                    <a:pt x="831965" y="-70"/>
                  </a:cubicBezTo>
                  <a:lnTo>
                    <a:pt x="13958" y="-70"/>
                  </a:lnTo>
                  <a:cubicBezTo>
                    <a:pt x="5995" y="-17"/>
                    <a:pt x="-425" y="6449"/>
                    <a:pt x="-425" y="14408"/>
                  </a:cubicBezTo>
                  <a:lnTo>
                    <a:pt x="-425" y="412649"/>
                  </a:lnTo>
                  <a:cubicBezTo>
                    <a:pt x="-425" y="420593"/>
                    <a:pt x="6015" y="427032"/>
                    <a:pt x="13958" y="427032"/>
                  </a:cubicBezTo>
                  <a:lnTo>
                    <a:pt x="164358" y="427032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/>
            <p:cNvSpPr/>
            <p:nvPr/>
          </p:nvSpPr>
          <p:spPr>
            <a:xfrm flipH="1">
              <a:off x="8285630" y="2536795"/>
              <a:ext cx="169164" cy="169165"/>
            </a:xfrm>
            <a:custGeom>
              <a:avLst/>
              <a:gdLst>
                <a:gd name="connsiteX0" fmla="*/ 103251 w 103250"/>
                <a:gd name="connsiteY0" fmla="*/ 51626 h 103251"/>
                <a:gd name="connsiteX1" fmla="*/ 51626 w 103250"/>
                <a:gd name="connsiteY1" fmla="*/ 103251 h 103251"/>
                <a:gd name="connsiteX2" fmla="*/ 0 w 103250"/>
                <a:gd name="connsiteY2" fmla="*/ 51626 h 103251"/>
                <a:gd name="connsiteX3" fmla="*/ 51626 w 103250"/>
                <a:gd name="connsiteY3" fmla="*/ 0 h 103251"/>
                <a:gd name="connsiteX4" fmla="*/ 103251 w 103250"/>
                <a:gd name="connsiteY4" fmla="*/ 51626 h 10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50" h="103251">
                  <a:moveTo>
                    <a:pt x="103251" y="51626"/>
                  </a:moveTo>
                  <a:cubicBezTo>
                    <a:pt x="103251" y="80137"/>
                    <a:pt x="80137" y="103251"/>
                    <a:pt x="51626" y="103251"/>
                  </a:cubicBezTo>
                  <a:cubicBezTo>
                    <a:pt x="23114" y="103251"/>
                    <a:pt x="0" y="80137"/>
                    <a:pt x="0" y="51626"/>
                  </a:cubicBezTo>
                  <a:cubicBezTo>
                    <a:pt x="0" y="23114"/>
                    <a:pt x="23114" y="0"/>
                    <a:pt x="51626" y="0"/>
                  </a:cubicBezTo>
                  <a:cubicBezTo>
                    <a:pt x="80137" y="0"/>
                    <a:pt x="103251" y="23114"/>
                    <a:pt x="103251" y="5162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/>
            <p:cNvSpPr/>
            <p:nvPr/>
          </p:nvSpPr>
          <p:spPr>
            <a:xfrm flipH="1">
              <a:off x="7931380" y="2536795"/>
              <a:ext cx="169165" cy="169164"/>
            </a:xfrm>
            <a:custGeom>
              <a:avLst/>
              <a:gdLst>
                <a:gd name="connsiteX0" fmla="*/ 102827 w 103251"/>
                <a:gd name="connsiteY0" fmla="*/ 51556 h 103250"/>
                <a:gd name="connsiteX1" fmla="*/ 51201 w 103251"/>
                <a:gd name="connsiteY1" fmla="*/ 103181 h 103250"/>
                <a:gd name="connsiteX2" fmla="*/ -425 w 103251"/>
                <a:gd name="connsiteY2" fmla="*/ 51556 h 103250"/>
                <a:gd name="connsiteX3" fmla="*/ 51201 w 103251"/>
                <a:gd name="connsiteY3" fmla="*/ -70 h 103250"/>
                <a:gd name="connsiteX4" fmla="*/ 102827 w 103251"/>
                <a:gd name="connsiteY4" fmla="*/ 51556 h 10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51" h="103250">
                  <a:moveTo>
                    <a:pt x="102827" y="51556"/>
                  </a:moveTo>
                  <a:cubicBezTo>
                    <a:pt x="102827" y="80064"/>
                    <a:pt x="79710" y="103181"/>
                    <a:pt x="51201" y="103181"/>
                  </a:cubicBezTo>
                  <a:cubicBezTo>
                    <a:pt x="22693" y="103181"/>
                    <a:pt x="-425" y="80064"/>
                    <a:pt x="-425" y="51556"/>
                  </a:cubicBezTo>
                  <a:cubicBezTo>
                    <a:pt x="-425" y="23048"/>
                    <a:pt x="22693" y="-70"/>
                    <a:pt x="51201" y="-70"/>
                  </a:cubicBezTo>
                  <a:cubicBezTo>
                    <a:pt x="79710" y="-70"/>
                    <a:pt x="102827" y="23048"/>
                    <a:pt x="102827" y="5155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/>
            <p:cNvSpPr/>
            <p:nvPr/>
          </p:nvSpPr>
          <p:spPr>
            <a:xfrm flipH="1">
              <a:off x="7578067" y="2536795"/>
              <a:ext cx="169165" cy="169164"/>
            </a:xfrm>
            <a:custGeom>
              <a:avLst/>
              <a:gdLst>
                <a:gd name="connsiteX0" fmla="*/ 102827 w 103251"/>
                <a:gd name="connsiteY0" fmla="*/ 51556 h 103250"/>
                <a:gd name="connsiteX1" fmla="*/ 51201 w 103251"/>
                <a:gd name="connsiteY1" fmla="*/ 103181 h 103250"/>
                <a:gd name="connsiteX2" fmla="*/ -425 w 103251"/>
                <a:gd name="connsiteY2" fmla="*/ 51556 h 103250"/>
                <a:gd name="connsiteX3" fmla="*/ 51201 w 103251"/>
                <a:gd name="connsiteY3" fmla="*/ -70 h 103250"/>
                <a:gd name="connsiteX4" fmla="*/ 102827 w 103251"/>
                <a:gd name="connsiteY4" fmla="*/ 51556 h 10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51" h="103250">
                  <a:moveTo>
                    <a:pt x="102827" y="51556"/>
                  </a:moveTo>
                  <a:cubicBezTo>
                    <a:pt x="102827" y="80064"/>
                    <a:pt x="79710" y="103181"/>
                    <a:pt x="51201" y="103181"/>
                  </a:cubicBezTo>
                  <a:cubicBezTo>
                    <a:pt x="22693" y="103181"/>
                    <a:pt x="-425" y="80064"/>
                    <a:pt x="-425" y="51556"/>
                  </a:cubicBezTo>
                  <a:cubicBezTo>
                    <a:pt x="-425" y="23048"/>
                    <a:pt x="22693" y="-70"/>
                    <a:pt x="51201" y="-70"/>
                  </a:cubicBezTo>
                  <a:cubicBezTo>
                    <a:pt x="79710" y="-70"/>
                    <a:pt x="102827" y="23048"/>
                    <a:pt x="102827" y="5155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Our Work</a:t>
            </a:r>
          </a:p>
        </p:txBody>
      </p:sp>
      <p:pic>
        <p:nvPicPr>
          <p:cNvPr id="6" name="图片 5" descr="07149c4d13ff4d4fa24e74b1ce347aa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545" y="1118235"/>
            <a:ext cx="5497830" cy="524129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  <p:tag name="COMMONDATA" val="eyJoZGlkIjoiMjE0NjgzNmNkZGJlMTYxMjEyZmJhZmVkYzczM2ExYT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99992125984255,&quot;left&quot;:51.999921259842516,&quot;top&quot;:89.00007874015748,&quot;width&quot;:855.0000787401575}"/>
</p:tagLst>
</file>

<file path=ppt/theme/theme1.xml><?xml version="1.0" encoding="utf-8"?>
<a:theme xmlns:a="http://schemas.openxmlformats.org/drawingml/2006/main" name="Designed by OfficePLUS">
  <a:themeElements>
    <a:clrScheme name="iSlide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F16F97"/>
      </a:accent1>
      <a:accent2>
        <a:srgbClr val="F9B006"/>
      </a:accent2>
      <a:accent3>
        <a:srgbClr val="FB8B41"/>
      </a:accent3>
      <a:accent4>
        <a:srgbClr val="B27B59"/>
      </a:accent4>
      <a:accent5>
        <a:srgbClr val="B25936"/>
      </a:accent5>
      <a:accent6>
        <a:srgbClr val="663333"/>
      </a:accent6>
      <a:hlink>
        <a:srgbClr val="F84D4D"/>
      </a:hlink>
      <a:folHlink>
        <a:srgbClr val="979797"/>
      </a:folHlink>
    </a:clrScheme>
    <a:fontScheme name="iSlid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1604</Words>
  <Application>Microsoft Macintosh PowerPoint</Application>
  <PresentationFormat>宽屏</PresentationFormat>
  <Paragraphs>304</Paragraphs>
  <Slides>25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等线</vt:lpstr>
      <vt:lpstr>微软雅黑</vt:lpstr>
      <vt:lpstr>Arial</vt:lpstr>
      <vt:lpstr>Helvetica Neue</vt:lpstr>
      <vt:lpstr>Designed by OfficePLUS</vt:lpstr>
      <vt:lpstr>Comment structure visualization exploration</vt:lpstr>
      <vt:lpstr>Aim</vt:lpstr>
      <vt:lpstr>PowerPoint 演示文稿</vt:lpstr>
      <vt:lpstr>PowerPoint 演示文稿</vt:lpstr>
      <vt:lpstr>Data processing</vt:lpstr>
      <vt:lpstr>Game Selection</vt:lpstr>
      <vt:lpstr>Wordcloud generation</vt:lpstr>
      <vt:lpstr>Sentiment analysis</vt:lpstr>
      <vt:lpstr>Our Work</vt:lpstr>
      <vt:lpstr>Interaction</vt:lpstr>
      <vt:lpstr>Interaction</vt:lpstr>
      <vt:lpstr>Interaction</vt:lpstr>
      <vt:lpstr>Interaction</vt:lpstr>
      <vt:lpstr>Interaction</vt:lpstr>
      <vt:lpstr>Interaction</vt:lpstr>
      <vt:lpstr>Interaction</vt:lpstr>
      <vt:lpstr>Interaction</vt:lpstr>
      <vt:lpstr>Interaction</vt:lpstr>
      <vt:lpstr>Interaction</vt:lpstr>
      <vt:lpstr>Findings</vt:lpstr>
      <vt:lpstr>DarkSoul III</vt:lpstr>
      <vt:lpstr>2020</vt:lpstr>
      <vt:lpstr>User study</vt:lpstr>
      <vt:lpstr>Labor</vt:lpstr>
      <vt:lpstr>Thank you</vt:lpstr>
    </vt:vector>
  </TitlesOfParts>
  <Company>OfficePLUS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OfficePLUS PowerPoint Template</dc:title>
  <dc:creator>OfficePLUS</dc:creator>
  <cp:lastModifiedBy>Peter Bao</cp:lastModifiedBy>
  <cp:revision>28</cp:revision>
  <cp:lastPrinted>2024-03-10T16:00:00Z</cp:lastPrinted>
  <dcterms:created xsi:type="dcterms:W3CDTF">2024-03-10T16:00:00Z</dcterms:created>
  <dcterms:modified xsi:type="dcterms:W3CDTF">2024-05-14T06:31:58Z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8A247FC4410449E5B1C473513516D64F_12</vt:lpwstr>
  </property>
  <property fmtid="{D5CDD505-2E9C-101B-9397-08002B2CF9AE}" pid="3" name="KSOProductBuildVer">
    <vt:lpwstr>2052-12.1.0.16729</vt:lpwstr>
  </property>
</Properties>
</file>

<file path=docProps/thumbnail.jpeg>
</file>